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4" r:id="rId3"/>
    <p:sldId id="272" r:id="rId4"/>
    <p:sldId id="271" r:id="rId5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9ADC"/>
    <a:srgbClr val="1576CF"/>
    <a:srgbClr val="0118BF"/>
    <a:srgbClr val="2E96B6"/>
    <a:srgbClr val="8694FE"/>
    <a:srgbClr val="A086FE"/>
    <a:srgbClr val="859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7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25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19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82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58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979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516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13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46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91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47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002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13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82437" y="2382184"/>
            <a:ext cx="8044703" cy="1325563"/>
          </a:xfrm>
        </p:spPr>
        <p:txBody>
          <a:bodyPr/>
          <a:lstStyle/>
          <a:p>
            <a:pPr algn="ctr"/>
            <a:r>
              <a:rPr lang="en-US" altLang="ja-JP" dirty="0"/>
              <a:t>R6</a:t>
            </a:r>
            <a:r>
              <a:rPr kumimoji="1" lang="ja-JP" altLang="en-US" dirty="0"/>
              <a:t>　島尻地区中体連駅伝コース</a:t>
            </a:r>
            <a:r>
              <a:rPr lang="ja-JP" altLang="en-US" dirty="0"/>
              <a:t>男　　　子</a:t>
            </a:r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A8BF63E-56D4-45D5-9662-5E981FF8B39F}"/>
              </a:ext>
            </a:extLst>
          </p:cNvPr>
          <p:cNvSpPr txBox="1"/>
          <p:nvPr/>
        </p:nvSpPr>
        <p:spPr>
          <a:xfrm>
            <a:off x="2232211" y="4612341"/>
            <a:ext cx="51233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実際の距離</a:t>
            </a:r>
            <a:endParaRPr kumimoji="1" lang="en-US" altLang="ja-JP" dirty="0"/>
          </a:p>
          <a:p>
            <a:r>
              <a:rPr kumimoji="1" lang="en-US" altLang="ja-JP" dirty="0"/>
              <a:t>1</a:t>
            </a:r>
            <a:r>
              <a:rPr kumimoji="1" lang="ja-JP" altLang="en-US" dirty="0"/>
              <a:t>区　</a:t>
            </a:r>
            <a:r>
              <a:rPr kumimoji="1" lang="en-US" altLang="ja-JP" dirty="0"/>
              <a:t>( 3195m  )</a:t>
            </a:r>
          </a:p>
          <a:p>
            <a:r>
              <a:rPr kumimoji="1" lang="en-US" altLang="ja-JP" dirty="0"/>
              <a:t>2</a:t>
            </a:r>
            <a:r>
              <a:rPr kumimoji="1" lang="ja-JP" altLang="en-US" dirty="0"/>
              <a:t>区～</a:t>
            </a:r>
            <a:r>
              <a:rPr kumimoji="1" lang="en-US" altLang="ja-JP" dirty="0"/>
              <a:t>5</a:t>
            </a:r>
            <a:r>
              <a:rPr kumimoji="1" lang="ja-JP" altLang="en-US" dirty="0"/>
              <a:t>区　</a:t>
            </a:r>
            <a:r>
              <a:rPr kumimoji="1" lang="en-US" altLang="ja-JP" dirty="0"/>
              <a:t>( 2932m )</a:t>
            </a:r>
          </a:p>
          <a:p>
            <a:r>
              <a:rPr kumimoji="1" lang="en-US" altLang="ja-JP" dirty="0"/>
              <a:t>6</a:t>
            </a:r>
            <a:r>
              <a:rPr kumimoji="1" lang="ja-JP" altLang="en-US" dirty="0"/>
              <a:t>区　</a:t>
            </a:r>
            <a:r>
              <a:rPr kumimoji="1" lang="en-US" altLang="ja-JP" dirty="0"/>
              <a:t>( 2964   )                     Total   ( 17887m 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3751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図 134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98" r="97852" b="14964"/>
          <a:stretch/>
        </p:blipFill>
        <p:spPr bwMode="auto">
          <a:xfrm>
            <a:off x="-54084" y="178402"/>
            <a:ext cx="1066476" cy="6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 descr="平和創造の森公園 イラスト案内マップ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136" y="178402"/>
            <a:ext cx="9144000" cy="64265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直線コネクタ 6"/>
          <p:cNvCxnSpPr/>
          <p:nvPr/>
        </p:nvCxnSpPr>
        <p:spPr>
          <a:xfrm flipV="1">
            <a:off x="4033061" y="3595617"/>
            <a:ext cx="1880314" cy="128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 flipV="1">
            <a:off x="3895905" y="2691685"/>
            <a:ext cx="136796" cy="91440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052829" y="2483061"/>
            <a:ext cx="1099801" cy="1395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3856271" y="2471692"/>
            <a:ext cx="196558" cy="2835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3098701" y="2235451"/>
            <a:ext cx="845710" cy="8707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3919045" y="2000765"/>
            <a:ext cx="347729" cy="2215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4208763" y="2000765"/>
            <a:ext cx="365976" cy="64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591881" y="1997122"/>
            <a:ext cx="613626" cy="5383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3247777" y="4091064"/>
            <a:ext cx="574953" cy="301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4223498" y="4063714"/>
            <a:ext cx="365976" cy="10635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4586364" y="5123739"/>
            <a:ext cx="156089" cy="70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4716401" y="4743309"/>
            <a:ext cx="866707" cy="41057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5682186" y="4767556"/>
            <a:ext cx="904354" cy="1292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3098701" y="2283668"/>
            <a:ext cx="73112" cy="22194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cxnSpLocks/>
          </p:cNvCxnSpPr>
          <p:nvPr/>
        </p:nvCxnSpPr>
        <p:spPr>
          <a:xfrm>
            <a:off x="6103098" y="4222750"/>
            <a:ext cx="19175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cxnSpLocks/>
          </p:cNvCxnSpPr>
          <p:nvPr/>
        </p:nvCxnSpPr>
        <p:spPr>
          <a:xfrm>
            <a:off x="6002446" y="3888254"/>
            <a:ext cx="0" cy="1754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V="1">
            <a:off x="6002446" y="3419291"/>
            <a:ext cx="309831" cy="48162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6123310" y="3262882"/>
            <a:ext cx="237521" cy="18322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5872444" y="3271581"/>
            <a:ext cx="199622" cy="53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>
            <a:off x="5858271" y="3255630"/>
            <a:ext cx="55104" cy="3358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5547835" y="4764124"/>
            <a:ext cx="163987" cy="436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V="1">
            <a:off x="6695169" y="4537758"/>
            <a:ext cx="170918" cy="25766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6571209" y="4767609"/>
            <a:ext cx="110544" cy="646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6569672" y="4456869"/>
            <a:ext cx="309831" cy="1134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>
            <a:cxnSpLocks/>
          </p:cNvCxnSpPr>
          <p:nvPr/>
        </p:nvCxnSpPr>
        <p:spPr>
          <a:xfrm>
            <a:off x="6257925" y="4204313"/>
            <a:ext cx="432378" cy="30679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H="1">
            <a:off x="3146090" y="2470879"/>
            <a:ext cx="7799" cy="2075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flipH="1">
            <a:off x="2970992" y="2609193"/>
            <a:ext cx="185354" cy="1583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V="1">
            <a:off x="2575722" y="2753720"/>
            <a:ext cx="387203" cy="13493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2552519" y="2867609"/>
            <a:ext cx="22483" cy="30797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 flipH="1">
            <a:off x="2091861" y="3153402"/>
            <a:ext cx="501468" cy="1596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2004597" y="3434316"/>
            <a:ext cx="297691" cy="37783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>
            <a:off x="2290047" y="3812146"/>
            <a:ext cx="739" cy="39216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1907250" y="4131379"/>
            <a:ext cx="360474" cy="1827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1832241" y="4328067"/>
            <a:ext cx="84841" cy="6456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1839511" y="4924345"/>
            <a:ext cx="206002" cy="257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>
            <a:off x="2051366" y="5152711"/>
            <a:ext cx="34773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 flipV="1">
            <a:off x="2353489" y="5005884"/>
            <a:ext cx="379674" cy="1343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2690698" y="5033994"/>
            <a:ext cx="516868" cy="1347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 flipV="1">
            <a:off x="3194301" y="5033818"/>
            <a:ext cx="272604" cy="1364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3359031" y="4612586"/>
            <a:ext cx="72623" cy="39679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コネクタ 133"/>
          <p:cNvCxnSpPr/>
          <p:nvPr/>
        </p:nvCxnSpPr>
        <p:spPr>
          <a:xfrm>
            <a:off x="3277342" y="4121206"/>
            <a:ext cx="100156" cy="5060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 flipH="1">
            <a:off x="2028843" y="3311757"/>
            <a:ext cx="74792" cy="1227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/>
          <p:cNvSpPr txBox="1"/>
          <p:nvPr/>
        </p:nvSpPr>
        <p:spPr>
          <a:xfrm>
            <a:off x="4844018" y="3703588"/>
            <a:ext cx="459362" cy="184666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/>
              <a:t>ゴール</a:t>
            </a:r>
          </a:p>
        </p:txBody>
      </p:sp>
      <p:cxnSp>
        <p:nvCxnSpPr>
          <p:cNvPr id="141" name="直線コネクタ 140"/>
          <p:cNvCxnSpPr/>
          <p:nvPr/>
        </p:nvCxnSpPr>
        <p:spPr>
          <a:xfrm flipV="1">
            <a:off x="3824195" y="4054764"/>
            <a:ext cx="1251688" cy="473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テキスト ボックス 146"/>
          <p:cNvSpPr txBox="1"/>
          <p:nvPr/>
        </p:nvSpPr>
        <p:spPr>
          <a:xfrm>
            <a:off x="4483666" y="4374237"/>
            <a:ext cx="597394" cy="184666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/>
              <a:t>全中継所</a:t>
            </a:r>
          </a:p>
        </p:txBody>
      </p:sp>
      <p:cxnSp>
        <p:nvCxnSpPr>
          <p:cNvPr id="148" name="直線コネクタ 147"/>
          <p:cNvCxnSpPr>
            <a:stCxn id="147" idx="1"/>
          </p:cNvCxnSpPr>
          <p:nvPr/>
        </p:nvCxnSpPr>
        <p:spPr>
          <a:xfrm flipH="1">
            <a:off x="4257628" y="4466570"/>
            <a:ext cx="226038" cy="2919"/>
          </a:xfrm>
          <a:prstGeom prst="line">
            <a:avLst/>
          </a:prstGeom>
          <a:ln w="38100">
            <a:solidFill>
              <a:srgbClr val="0118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 flipH="1" flipV="1">
            <a:off x="5045752" y="3907199"/>
            <a:ext cx="17924" cy="231180"/>
          </a:xfrm>
          <a:prstGeom prst="line">
            <a:avLst/>
          </a:prstGeom>
          <a:ln w="38100">
            <a:solidFill>
              <a:srgbClr val="0118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テキスト ボックス 150"/>
          <p:cNvSpPr txBox="1"/>
          <p:nvPr/>
        </p:nvSpPr>
        <p:spPr>
          <a:xfrm>
            <a:off x="1179216" y="235068"/>
            <a:ext cx="1384544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男子</a:t>
            </a:r>
            <a:r>
              <a:rPr lang="en-US" altLang="ja-JP" sz="2000" dirty="0"/>
              <a:t>1</a:t>
            </a:r>
            <a:r>
              <a:rPr lang="ja-JP" altLang="en-US" sz="2000" dirty="0"/>
              <a:t>区</a:t>
            </a:r>
          </a:p>
        </p:txBody>
      </p:sp>
      <p:sp>
        <p:nvSpPr>
          <p:cNvPr id="85" name="スマイル 84"/>
          <p:cNvSpPr/>
          <p:nvPr/>
        </p:nvSpPr>
        <p:spPr>
          <a:xfrm>
            <a:off x="5520531" y="4519228"/>
            <a:ext cx="169580" cy="1838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3" name="直線コネクタ 122"/>
          <p:cNvCxnSpPr/>
          <p:nvPr/>
        </p:nvCxnSpPr>
        <p:spPr>
          <a:xfrm flipH="1" flipV="1">
            <a:off x="2917593" y="1923890"/>
            <a:ext cx="573543" cy="41205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 flipH="1" flipV="1">
            <a:off x="2593329" y="1789345"/>
            <a:ext cx="324264" cy="13454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125564" y="1121468"/>
            <a:ext cx="1181170" cy="339115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 flipV="1">
            <a:off x="982302" y="1395130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 flipV="1">
            <a:off x="2825" y="767077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 flipV="1">
            <a:off x="50220" y="806802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154847" y="1054473"/>
            <a:ext cx="1181170" cy="339115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円柱 118"/>
          <p:cNvSpPr/>
          <p:nvPr/>
        </p:nvSpPr>
        <p:spPr>
          <a:xfrm>
            <a:off x="1489228" y="1177958"/>
            <a:ext cx="142070" cy="248334"/>
          </a:xfrm>
          <a:prstGeom prst="can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2" name="直線コネクタ 121"/>
          <p:cNvCxnSpPr/>
          <p:nvPr/>
        </p:nvCxnSpPr>
        <p:spPr>
          <a:xfrm flipH="1" flipV="1">
            <a:off x="3452163" y="2314701"/>
            <a:ext cx="123267" cy="18138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>
            <a:cxnSpLocks/>
          </p:cNvCxnSpPr>
          <p:nvPr/>
        </p:nvCxnSpPr>
        <p:spPr>
          <a:xfrm flipH="1" flipV="1">
            <a:off x="1489228" y="1436938"/>
            <a:ext cx="1124293" cy="34543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H="1">
            <a:off x="3592588" y="4098110"/>
            <a:ext cx="1388395" cy="418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矢印コネクタ 135"/>
          <p:cNvCxnSpPr/>
          <p:nvPr/>
        </p:nvCxnSpPr>
        <p:spPr>
          <a:xfrm flipH="1" flipV="1">
            <a:off x="3431860" y="2872189"/>
            <a:ext cx="47877" cy="9832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/>
          <p:cNvCxnSpPr>
            <a:cxnSpLocks/>
          </p:cNvCxnSpPr>
          <p:nvPr/>
        </p:nvCxnSpPr>
        <p:spPr>
          <a:xfrm flipH="1" flipV="1">
            <a:off x="2128923" y="1711090"/>
            <a:ext cx="385374" cy="1322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矢印コネクタ 139"/>
          <p:cNvCxnSpPr/>
          <p:nvPr/>
        </p:nvCxnSpPr>
        <p:spPr>
          <a:xfrm>
            <a:off x="2286988" y="1615706"/>
            <a:ext cx="835265" cy="269161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矢印コネクタ 141"/>
          <p:cNvCxnSpPr/>
          <p:nvPr/>
        </p:nvCxnSpPr>
        <p:spPr>
          <a:xfrm>
            <a:off x="3568980" y="2387299"/>
            <a:ext cx="53612" cy="72240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142"/>
          <p:cNvCxnSpPr/>
          <p:nvPr/>
        </p:nvCxnSpPr>
        <p:spPr>
          <a:xfrm flipV="1">
            <a:off x="3719693" y="3975510"/>
            <a:ext cx="429549" cy="27948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矢印コネクタ 143"/>
          <p:cNvCxnSpPr/>
          <p:nvPr/>
        </p:nvCxnSpPr>
        <p:spPr>
          <a:xfrm>
            <a:off x="4470118" y="4549314"/>
            <a:ext cx="190223" cy="568045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矢印コネクタ 144"/>
          <p:cNvCxnSpPr/>
          <p:nvPr/>
        </p:nvCxnSpPr>
        <p:spPr>
          <a:xfrm flipV="1">
            <a:off x="5002324" y="4900833"/>
            <a:ext cx="430094" cy="16300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/>
          <p:cNvCxnSpPr/>
          <p:nvPr/>
        </p:nvCxnSpPr>
        <p:spPr>
          <a:xfrm flipV="1">
            <a:off x="5979271" y="4831524"/>
            <a:ext cx="600696" cy="10256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51"/>
          <p:cNvCxnSpPr>
            <a:cxnSpLocks/>
          </p:cNvCxnSpPr>
          <p:nvPr/>
        </p:nvCxnSpPr>
        <p:spPr>
          <a:xfrm flipH="1" flipV="1">
            <a:off x="6200775" y="4169344"/>
            <a:ext cx="561748" cy="297246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矢印コネクタ 152"/>
          <p:cNvCxnSpPr/>
          <p:nvPr/>
        </p:nvCxnSpPr>
        <p:spPr>
          <a:xfrm flipV="1">
            <a:off x="6067732" y="3482385"/>
            <a:ext cx="283299" cy="364685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矢印コネクタ 154"/>
          <p:cNvCxnSpPr/>
          <p:nvPr/>
        </p:nvCxnSpPr>
        <p:spPr>
          <a:xfrm>
            <a:off x="5887307" y="3218569"/>
            <a:ext cx="43274" cy="383487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矢印コネクタ 155"/>
          <p:cNvCxnSpPr/>
          <p:nvPr/>
        </p:nvCxnSpPr>
        <p:spPr>
          <a:xfrm flipH="1">
            <a:off x="4672328" y="3465851"/>
            <a:ext cx="676035" cy="1653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矢印コネクタ 156"/>
          <p:cNvCxnSpPr/>
          <p:nvPr/>
        </p:nvCxnSpPr>
        <p:spPr>
          <a:xfrm flipH="1" flipV="1">
            <a:off x="3984647" y="2798113"/>
            <a:ext cx="78203" cy="5455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/>
          <p:cNvCxnSpPr/>
          <p:nvPr/>
        </p:nvCxnSpPr>
        <p:spPr>
          <a:xfrm>
            <a:off x="4321015" y="2557596"/>
            <a:ext cx="563427" cy="9197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矢印コネクタ 158"/>
          <p:cNvCxnSpPr/>
          <p:nvPr/>
        </p:nvCxnSpPr>
        <p:spPr>
          <a:xfrm flipH="1" flipV="1">
            <a:off x="4721026" y="2015507"/>
            <a:ext cx="386435" cy="31371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矢印コネクタ 160"/>
          <p:cNvCxnSpPr/>
          <p:nvPr/>
        </p:nvCxnSpPr>
        <p:spPr>
          <a:xfrm flipH="1">
            <a:off x="4007078" y="1933616"/>
            <a:ext cx="372588" cy="1511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/>
          <p:cNvCxnSpPr/>
          <p:nvPr/>
        </p:nvCxnSpPr>
        <p:spPr>
          <a:xfrm>
            <a:off x="3159635" y="2366085"/>
            <a:ext cx="40568" cy="362993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テキスト ボックス 167"/>
          <p:cNvSpPr txBox="1"/>
          <p:nvPr/>
        </p:nvSpPr>
        <p:spPr>
          <a:xfrm>
            <a:off x="2800046" y="54780"/>
            <a:ext cx="4182757" cy="1569660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200" b="1" u="sng" dirty="0"/>
              <a:t>スタート地点からロータリーに向かい、ロータリーを時計回りで周り</a:t>
            </a:r>
            <a:r>
              <a:rPr lang="ja-JP" altLang="en-US" sz="1200" u="sng" dirty="0"/>
              <a:t>、公園入り口に向かう。</a:t>
            </a:r>
            <a:endParaRPr lang="en-US" altLang="ja-JP" sz="1200" u="sng" dirty="0"/>
          </a:p>
          <a:p>
            <a:r>
              <a:rPr lang="ja-JP" altLang="en-US" sz="1200" dirty="0"/>
              <a:t>入り口から</a:t>
            </a:r>
            <a:r>
              <a:rPr lang="ja-JP" altLang="en-US" sz="1200" u="sng" dirty="0"/>
              <a:t>折り返し</a:t>
            </a:r>
            <a:r>
              <a:rPr lang="ja-JP" altLang="en-US" sz="1200" dirty="0"/>
              <a:t>に向かう。</a:t>
            </a:r>
            <a:endParaRPr lang="en-US" altLang="ja-JP" sz="1200" dirty="0"/>
          </a:p>
          <a:p>
            <a:r>
              <a:rPr lang="ja-JP" altLang="en-US" sz="1200" u="sng" dirty="0"/>
              <a:t>折り返し</a:t>
            </a:r>
            <a:r>
              <a:rPr lang="ja-JP" altLang="en-US" sz="1200" dirty="0"/>
              <a:t>から点線の矢印に沿って公園入り口に向かう。</a:t>
            </a:r>
            <a:endParaRPr lang="en-US" altLang="ja-JP" sz="1200" dirty="0"/>
          </a:p>
          <a:p>
            <a:r>
              <a:rPr lang="ja-JP" altLang="en-US" sz="1200" dirty="0"/>
              <a:t>入り口から３０ｍ地点を右折する。</a:t>
            </a:r>
            <a:endParaRPr lang="en-US" altLang="ja-JP" sz="1200" dirty="0"/>
          </a:p>
          <a:p>
            <a:r>
              <a:rPr lang="ja-JP" altLang="en-US" sz="1200" dirty="0"/>
              <a:t>その後、全中継所を通過し、点線の矢印方向に進む。</a:t>
            </a:r>
            <a:endParaRPr lang="en-US" altLang="ja-JP" sz="1200" dirty="0"/>
          </a:p>
          <a:p>
            <a:r>
              <a:rPr lang="ja-JP" altLang="en-US" sz="1200" dirty="0"/>
              <a:t>最後に入り口を通り過ぎ右折する。</a:t>
            </a:r>
            <a:endParaRPr lang="en-US" altLang="ja-JP" sz="1200" dirty="0"/>
          </a:p>
          <a:p>
            <a:r>
              <a:rPr lang="ja-JP" altLang="en-US" sz="1200" dirty="0"/>
              <a:t>全中継所で、２区につなぐ。</a:t>
            </a:r>
            <a:endParaRPr lang="en-US" altLang="ja-JP" sz="1200" dirty="0"/>
          </a:p>
        </p:txBody>
      </p:sp>
      <p:cxnSp>
        <p:nvCxnSpPr>
          <p:cNvPr id="190" name="直線矢印コネクタ 189"/>
          <p:cNvCxnSpPr/>
          <p:nvPr/>
        </p:nvCxnSpPr>
        <p:spPr>
          <a:xfrm flipH="1" flipV="1">
            <a:off x="2749990" y="1911958"/>
            <a:ext cx="392171" cy="2452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矢印コネクタ 199"/>
          <p:cNvCxnSpPr/>
          <p:nvPr/>
        </p:nvCxnSpPr>
        <p:spPr>
          <a:xfrm flipH="1">
            <a:off x="3129754" y="2161303"/>
            <a:ext cx="789291" cy="112806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矢印コネクタ 204"/>
          <p:cNvCxnSpPr/>
          <p:nvPr/>
        </p:nvCxnSpPr>
        <p:spPr>
          <a:xfrm flipH="1">
            <a:off x="2618277" y="2775235"/>
            <a:ext cx="464624" cy="233498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矢印コネクタ 208"/>
          <p:cNvCxnSpPr/>
          <p:nvPr/>
        </p:nvCxnSpPr>
        <p:spPr>
          <a:xfrm>
            <a:off x="2276253" y="3602056"/>
            <a:ext cx="82089" cy="394807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矢印コネクタ 212"/>
          <p:cNvCxnSpPr/>
          <p:nvPr/>
        </p:nvCxnSpPr>
        <p:spPr>
          <a:xfrm flipH="1">
            <a:off x="1950292" y="4337219"/>
            <a:ext cx="30253" cy="404485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矢印コネクタ 214"/>
          <p:cNvCxnSpPr/>
          <p:nvPr/>
        </p:nvCxnSpPr>
        <p:spPr>
          <a:xfrm flipV="1">
            <a:off x="2302288" y="5005884"/>
            <a:ext cx="310821" cy="95468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矢印コネクタ 216"/>
          <p:cNvCxnSpPr/>
          <p:nvPr/>
        </p:nvCxnSpPr>
        <p:spPr>
          <a:xfrm flipH="1" flipV="1">
            <a:off x="3285155" y="4464654"/>
            <a:ext cx="77573" cy="4839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矢印コネクタ 220"/>
          <p:cNvCxnSpPr/>
          <p:nvPr/>
        </p:nvCxnSpPr>
        <p:spPr>
          <a:xfrm flipV="1">
            <a:off x="3171617" y="4047089"/>
            <a:ext cx="354608" cy="1333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148"/>
          <p:cNvCxnSpPr>
            <a:cxnSpLocks/>
          </p:cNvCxnSpPr>
          <p:nvPr/>
        </p:nvCxnSpPr>
        <p:spPr>
          <a:xfrm flipH="1" flipV="1">
            <a:off x="1510253" y="1504116"/>
            <a:ext cx="477596" cy="1542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矢印コネクタ 153"/>
          <p:cNvCxnSpPr>
            <a:cxnSpLocks/>
          </p:cNvCxnSpPr>
          <p:nvPr/>
        </p:nvCxnSpPr>
        <p:spPr>
          <a:xfrm>
            <a:off x="1721402" y="1420894"/>
            <a:ext cx="442220" cy="115969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テキスト ボックス 159"/>
          <p:cNvSpPr txBox="1"/>
          <p:nvPr/>
        </p:nvSpPr>
        <p:spPr>
          <a:xfrm>
            <a:off x="1177895" y="885835"/>
            <a:ext cx="836873" cy="261610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/>
              <a:t>折り返し</a:t>
            </a:r>
            <a:endParaRPr lang="ja-JP" altLang="en-US" sz="1400" dirty="0"/>
          </a:p>
        </p:txBody>
      </p:sp>
      <p:pic>
        <p:nvPicPr>
          <p:cNvPr id="162" name="図 161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3" t="70628" r="43139" b="20823"/>
          <a:stretch/>
        </p:blipFill>
        <p:spPr bwMode="auto">
          <a:xfrm>
            <a:off x="5519514" y="4303283"/>
            <a:ext cx="373229" cy="427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図 162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10" t="75677" r="18850" b="20023"/>
          <a:stretch/>
        </p:blipFill>
        <p:spPr bwMode="auto">
          <a:xfrm>
            <a:off x="5741093" y="4827847"/>
            <a:ext cx="362005" cy="38194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4" name="直線矢印コネクタ 163"/>
          <p:cNvCxnSpPr>
            <a:cxnSpLocks/>
          </p:cNvCxnSpPr>
          <p:nvPr/>
        </p:nvCxnSpPr>
        <p:spPr>
          <a:xfrm>
            <a:off x="4194327" y="3975010"/>
            <a:ext cx="191071" cy="411735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矢印コネクタ 164">
            <a:extLst>
              <a:ext uri="{FF2B5EF4-FFF2-40B4-BE49-F238E27FC236}">
                <a16:creationId xmlns:a16="http://schemas.microsoft.com/office/drawing/2014/main" id="{C197E399-75D4-4910-8C9A-3BA84638ACC6}"/>
              </a:ext>
            </a:extLst>
          </p:cNvPr>
          <p:cNvCxnSpPr>
            <a:cxnSpLocks/>
          </p:cNvCxnSpPr>
          <p:nvPr/>
        </p:nvCxnSpPr>
        <p:spPr>
          <a:xfrm flipV="1">
            <a:off x="1411100" y="1266392"/>
            <a:ext cx="28763" cy="2024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ADC40F8C-4BF3-47C6-8F57-99CB660DD140}"/>
              </a:ext>
            </a:extLst>
          </p:cNvPr>
          <p:cNvSpPr txBox="1"/>
          <p:nvPr/>
        </p:nvSpPr>
        <p:spPr>
          <a:xfrm>
            <a:off x="85338" y="1848694"/>
            <a:ext cx="2042632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折り返し</a:t>
            </a:r>
            <a:endParaRPr lang="en-US" altLang="ja-JP" sz="1050" dirty="0"/>
          </a:p>
          <a:p>
            <a:r>
              <a:rPr lang="ja-JP" altLang="en-US" sz="1050" dirty="0"/>
              <a:t>公園入り口から約</a:t>
            </a:r>
            <a:r>
              <a:rPr lang="ja-JP" altLang="en-US" sz="1050" b="1" u="sng" dirty="0"/>
              <a:t>４４５</a:t>
            </a:r>
            <a:r>
              <a:rPr lang="ja-JP" altLang="en-US" sz="1050" dirty="0"/>
              <a:t>ｍ地点</a:t>
            </a:r>
            <a:endParaRPr lang="en-US" altLang="ja-JP" sz="1050" dirty="0"/>
          </a:p>
          <a:p>
            <a:r>
              <a:rPr lang="ja-JP" altLang="en-US" sz="1050" dirty="0"/>
              <a:t>目印：糸満環境美化センター看板手前２５ｍ</a:t>
            </a:r>
          </a:p>
        </p:txBody>
      </p:sp>
      <p:sp>
        <p:nvSpPr>
          <p:cNvPr id="169" name="テキスト ボックス 168">
            <a:extLst>
              <a:ext uri="{FF2B5EF4-FFF2-40B4-BE49-F238E27FC236}">
                <a16:creationId xmlns:a16="http://schemas.microsoft.com/office/drawing/2014/main" id="{1EBAE292-A0ED-49E0-A69B-13E252426B64}"/>
              </a:ext>
            </a:extLst>
          </p:cNvPr>
          <p:cNvSpPr txBox="1"/>
          <p:nvPr/>
        </p:nvSpPr>
        <p:spPr>
          <a:xfrm>
            <a:off x="7456896" y="2673897"/>
            <a:ext cx="1299218" cy="138499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男子</a:t>
            </a:r>
            <a:endParaRPr lang="en-US" altLang="ja-JP" sz="1050" dirty="0"/>
          </a:p>
          <a:p>
            <a:r>
              <a:rPr lang="ja-JP" altLang="en-US" sz="1050" dirty="0"/>
              <a:t>１区　３０００ｍ</a:t>
            </a:r>
            <a:endParaRPr lang="en-US" altLang="ja-JP" sz="1050" dirty="0"/>
          </a:p>
          <a:p>
            <a:r>
              <a:rPr kumimoji="1" lang="ja-JP" altLang="en-US" sz="1050" dirty="0"/>
              <a:t>２区　３０００ｍ</a:t>
            </a:r>
            <a:endParaRPr kumimoji="1" lang="en-US" altLang="ja-JP" sz="1050" dirty="0"/>
          </a:p>
          <a:p>
            <a:r>
              <a:rPr lang="ja-JP" altLang="en-US" sz="1050" dirty="0"/>
              <a:t>３区　３０００ｍ</a:t>
            </a:r>
            <a:endParaRPr lang="en-US" altLang="ja-JP" sz="1050" dirty="0"/>
          </a:p>
          <a:p>
            <a:r>
              <a:rPr kumimoji="1" lang="ja-JP" altLang="en-US" sz="1050" dirty="0"/>
              <a:t>４区　３０００ｍ</a:t>
            </a:r>
            <a:endParaRPr kumimoji="1" lang="en-US" altLang="ja-JP" sz="1050" dirty="0"/>
          </a:p>
          <a:p>
            <a:r>
              <a:rPr lang="ja-JP" altLang="en-US" sz="1050" dirty="0"/>
              <a:t>５区　３０００ｍ</a:t>
            </a:r>
            <a:endParaRPr lang="en-US" altLang="ja-JP" sz="1050" dirty="0"/>
          </a:p>
          <a:p>
            <a:r>
              <a:rPr kumimoji="1" lang="ja-JP" altLang="en-US" sz="1050" dirty="0"/>
              <a:t>６区　</a:t>
            </a:r>
            <a:r>
              <a:rPr lang="ja-JP" altLang="en-US" sz="1050" dirty="0"/>
              <a:t>３０００</a:t>
            </a:r>
            <a:r>
              <a:rPr kumimoji="1" lang="ja-JP" altLang="en-US" sz="1050" dirty="0"/>
              <a:t>ｍ</a:t>
            </a:r>
            <a:endParaRPr kumimoji="1" lang="en-US" altLang="ja-JP" sz="1050" dirty="0"/>
          </a:p>
          <a:p>
            <a:r>
              <a:rPr lang="ja-JP" altLang="en-US" sz="1050" dirty="0"/>
              <a:t>計： １８０００ｍ</a:t>
            </a:r>
            <a:endParaRPr kumimoji="1" lang="ja-JP" altLang="en-US" sz="1050" dirty="0"/>
          </a:p>
        </p:txBody>
      </p:sp>
      <p:sp>
        <p:nvSpPr>
          <p:cNvPr id="171" name="テキスト ボックス 170">
            <a:extLst>
              <a:ext uri="{FF2B5EF4-FFF2-40B4-BE49-F238E27FC236}">
                <a16:creationId xmlns:a16="http://schemas.microsoft.com/office/drawing/2014/main" id="{2BE17496-3A45-4745-95B9-22E1930936BF}"/>
              </a:ext>
            </a:extLst>
          </p:cNvPr>
          <p:cNvSpPr txBox="1"/>
          <p:nvPr/>
        </p:nvSpPr>
        <p:spPr>
          <a:xfrm>
            <a:off x="4107108" y="3722876"/>
            <a:ext cx="459362" cy="184666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/>
              <a:t>スタート</a:t>
            </a:r>
            <a:endParaRPr lang="en-US" altLang="ja-JP" sz="600" dirty="0"/>
          </a:p>
        </p:txBody>
      </p:sp>
      <p:cxnSp>
        <p:nvCxnSpPr>
          <p:cNvPr id="172" name="直線矢印コネクタ 171">
            <a:extLst>
              <a:ext uri="{FF2B5EF4-FFF2-40B4-BE49-F238E27FC236}">
                <a16:creationId xmlns:a16="http://schemas.microsoft.com/office/drawing/2014/main" id="{1326BF35-8CBF-4872-811B-2292CBC20667}"/>
              </a:ext>
            </a:extLst>
          </p:cNvPr>
          <p:cNvCxnSpPr>
            <a:cxnSpLocks/>
          </p:cNvCxnSpPr>
          <p:nvPr/>
        </p:nvCxnSpPr>
        <p:spPr>
          <a:xfrm>
            <a:off x="4611914" y="3996587"/>
            <a:ext cx="453504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34EC5DF8-C8B1-4159-A75A-9B9FA91CC2A7}"/>
              </a:ext>
            </a:extLst>
          </p:cNvPr>
          <p:cNvCxnSpPr/>
          <p:nvPr/>
        </p:nvCxnSpPr>
        <p:spPr>
          <a:xfrm flipH="1" flipV="1">
            <a:off x="4263463" y="3897405"/>
            <a:ext cx="17924" cy="231180"/>
          </a:xfrm>
          <a:prstGeom prst="line">
            <a:avLst/>
          </a:prstGeom>
          <a:ln w="38100">
            <a:solidFill>
              <a:srgbClr val="0118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14E6C6EF-6F75-41BD-B4D5-EFCB01F5C417}"/>
              </a:ext>
            </a:extLst>
          </p:cNvPr>
          <p:cNvSpPr txBox="1"/>
          <p:nvPr/>
        </p:nvSpPr>
        <p:spPr>
          <a:xfrm>
            <a:off x="4378870" y="3263604"/>
            <a:ext cx="232320" cy="29238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dirty="0"/>
              <a:t>▲</a:t>
            </a:r>
            <a:endParaRPr kumimoji="1" lang="en-US" altLang="ja-JP" sz="1300" dirty="0"/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C13183BE-9EA6-4DDD-B95E-415A4C2DB936}"/>
              </a:ext>
            </a:extLst>
          </p:cNvPr>
          <p:cNvSpPr txBox="1"/>
          <p:nvPr/>
        </p:nvSpPr>
        <p:spPr>
          <a:xfrm>
            <a:off x="1879156" y="4750855"/>
            <a:ext cx="255520" cy="315181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◆</a:t>
            </a:r>
            <a:endParaRPr kumimoji="1" lang="en-US" altLang="ja-JP" sz="1400" dirty="0"/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F608BB1C-6F74-4455-8384-6BB237096F12}"/>
              </a:ext>
            </a:extLst>
          </p:cNvPr>
          <p:cNvSpPr txBox="1"/>
          <p:nvPr/>
        </p:nvSpPr>
        <p:spPr>
          <a:xfrm>
            <a:off x="104701" y="3479424"/>
            <a:ext cx="1802549" cy="769441"/>
          </a:xfrm>
          <a:prstGeom prst="rect">
            <a:avLst/>
          </a:prstGeom>
          <a:solidFill>
            <a:schemeClr val="bg1"/>
          </a:solidFill>
          <a:ln w="38100">
            <a:solidFill>
              <a:srgbClr val="FF66CC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男女の給水地点</a:t>
            </a:r>
            <a:endParaRPr kumimoji="1" lang="en-US" altLang="ja-JP" sz="1100" dirty="0"/>
          </a:p>
          <a:p>
            <a:r>
              <a:rPr lang="ja-JP" altLang="en-US" sz="1100" dirty="0"/>
              <a:t>▲←男女１区</a:t>
            </a:r>
            <a:endParaRPr kumimoji="1" lang="en-US" altLang="ja-JP" sz="1100" dirty="0"/>
          </a:p>
          <a:p>
            <a:r>
              <a:rPr kumimoji="1" lang="ja-JP" altLang="en-US" sz="1100" dirty="0"/>
              <a:t>◆←男子２，３，４，５，６区</a:t>
            </a:r>
            <a:endParaRPr kumimoji="1" lang="en-US" altLang="ja-JP" sz="1100" dirty="0"/>
          </a:p>
          <a:p>
            <a:r>
              <a:rPr kumimoji="1" lang="ja-JP" altLang="en-US" sz="1100" dirty="0"/>
              <a:t>　　　女子５区</a:t>
            </a:r>
            <a:endParaRPr kumimoji="1" lang="en-US" altLang="ja-JP" sz="1100" dirty="0"/>
          </a:p>
        </p:txBody>
      </p:sp>
      <p:cxnSp>
        <p:nvCxnSpPr>
          <p:cNvPr id="111" name="直線コネクタ 110">
            <a:extLst>
              <a:ext uri="{FF2B5EF4-FFF2-40B4-BE49-F238E27FC236}">
                <a16:creationId xmlns:a16="http://schemas.microsoft.com/office/drawing/2014/main" id="{AFD25102-BCEF-469C-A7B8-F56CFB63CCD4}"/>
              </a:ext>
            </a:extLst>
          </p:cNvPr>
          <p:cNvCxnSpPr>
            <a:cxnSpLocks/>
          </p:cNvCxnSpPr>
          <p:nvPr/>
        </p:nvCxnSpPr>
        <p:spPr>
          <a:xfrm>
            <a:off x="6002446" y="4053754"/>
            <a:ext cx="140699" cy="19240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31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図 134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98" r="97852" b="14964"/>
          <a:stretch/>
        </p:blipFill>
        <p:spPr bwMode="auto">
          <a:xfrm>
            <a:off x="-54084" y="178402"/>
            <a:ext cx="1066476" cy="6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 descr="平和創造の森公園 イラスト案内マップ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136" y="178402"/>
            <a:ext cx="9144000" cy="64265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直線コネクタ 6"/>
          <p:cNvCxnSpPr/>
          <p:nvPr/>
        </p:nvCxnSpPr>
        <p:spPr>
          <a:xfrm flipV="1">
            <a:off x="4033061" y="3595617"/>
            <a:ext cx="1880314" cy="128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 flipV="1">
            <a:off x="3895905" y="2691685"/>
            <a:ext cx="136796" cy="91440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052829" y="2483061"/>
            <a:ext cx="1099801" cy="1395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3856271" y="2471692"/>
            <a:ext cx="196558" cy="2835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3098701" y="2235451"/>
            <a:ext cx="845710" cy="8707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3919045" y="2000765"/>
            <a:ext cx="347729" cy="2215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4208763" y="2000765"/>
            <a:ext cx="365976" cy="64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591881" y="1997122"/>
            <a:ext cx="613626" cy="5383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3247777" y="4091064"/>
            <a:ext cx="574953" cy="301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4223498" y="4063714"/>
            <a:ext cx="365976" cy="10635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4586364" y="5123739"/>
            <a:ext cx="156089" cy="70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4716401" y="4743309"/>
            <a:ext cx="866707" cy="41057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5682186" y="4767556"/>
            <a:ext cx="904354" cy="1292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3098701" y="2283668"/>
            <a:ext cx="73112" cy="22194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cxnSpLocks/>
          </p:cNvCxnSpPr>
          <p:nvPr/>
        </p:nvCxnSpPr>
        <p:spPr>
          <a:xfrm flipV="1">
            <a:off x="6141134" y="4204313"/>
            <a:ext cx="171143" cy="2929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cxnSpLocks/>
          </p:cNvCxnSpPr>
          <p:nvPr/>
        </p:nvCxnSpPr>
        <p:spPr>
          <a:xfrm>
            <a:off x="5991786" y="3900916"/>
            <a:ext cx="37539" cy="2012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cxnSpLocks/>
          </p:cNvCxnSpPr>
          <p:nvPr/>
        </p:nvCxnSpPr>
        <p:spPr>
          <a:xfrm flipV="1">
            <a:off x="5991786" y="3419292"/>
            <a:ext cx="320491" cy="49581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6123310" y="3262882"/>
            <a:ext cx="237521" cy="18322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5872444" y="3271581"/>
            <a:ext cx="199622" cy="53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>
            <a:off x="5858271" y="3255630"/>
            <a:ext cx="55104" cy="3358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5547835" y="4764124"/>
            <a:ext cx="163987" cy="436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V="1">
            <a:off x="6695169" y="4537758"/>
            <a:ext cx="170918" cy="25766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6571209" y="4767609"/>
            <a:ext cx="110544" cy="646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6569672" y="4456869"/>
            <a:ext cx="309831" cy="1134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>
            <a:cxnSpLocks/>
          </p:cNvCxnSpPr>
          <p:nvPr/>
        </p:nvCxnSpPr>
        <p:spPr>
          <a:xfrm>
            <a:off x="6281738" y="4204313"/>
            <a:ext cx="408565" cy="30679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H="1">
            <a:off x="3146090" y="2470879"/>
            <a:ext cx="7799" cy="2075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flipH="1">
            <a:off x="2970992" y="2609193"/>
            <a:ext cx="185354" cy="1583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V="1">
            <a:off x="2575722" y="2753720"/>
            <a:ext cx="387203" cy="13493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2552519" y="2867609"/>
            <a:ext cx="22483" cy="30797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 flipH="1">
            <a:off x="2091861" y="3153402"/>
            <a:ext cx="501468" cy="1596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2004597" y="3434316"/>
            <a:ext cx="297691" cy="37783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>
            <a:off x="2290047" y="3812146"/>
            <a:ext cx="739" cy="39216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1907250" y="4131379"/>
            <a:ext cx="360474" cy="1827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1832241" y="4328067"/>
            <a:ext cx="84841" cy="6456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1839511" y="4924345"/>
            <a:ext cx="206002" cy="257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>
            <a:off x="2051366" y="5152711"/>
            <a:ext cx="34773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 flipV="1">
            <a:off x="2353489" y="5005884"/>
            <a:ext cx="379674" cy="1343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2690698" y="5033994"/>
            <a:ext cx="516868" cy="1347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 flipV="1">
            <a:off x="3194301" y="5033818"/>
            <a:ext cx="272604" cy="1364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3359031" y="4612586"/>
            <a:ext cx="72623" cy="39679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コネクタ 133"/>
          <p:cNvCxnSpPr/>
          <p:nvPr/>
        </p:nvCxnSpPr>
        <p:spPr>
          <a:xfrm>
            <a:off x="3277342" y="4121206"/>
            <a:ext cx="100156" cy="5060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 flipH="1">
            <a:off x="2028843" y="3311757"/>
            <a:ext cx="74792" cy="1227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/>
          <p:cNvSpPr txBox="1"/>
          <p:nvPr/>
        </p:nvSpPr>
        <p:spPr>
          <a:xfrm>
            <a:off x="4791734" y="3730441"/>
            <a:ext cx="459362" cy="184666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/>
              <a:t>ゴール</a:t>
            </a:r>
          </a:p>
        </p:txBody>
      </p:sp>
      <p:cxnSp>
        <p:nvCxnSpPr>
          <p:cNvPr id="141" name="直線コネクタ 140"/>
          <p:cNvCxnSpPr/>
          <p:nvPr/>
        </p:nvCxnSpPr>
        <p:spPr>
          <a:xfrm flipV="1">
            <a:off x="3824195" y="4054764"/>
            <a:ext cx="1251688" cy="473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テキスト ボックス 146"/>
          <p:cNvSpPr txBox="1"/>
          <p:nvPr/>
        </p:nvSpPr>
        <p:spPr>
          <a:xfrm>
            <a:off x="4445574" y="4324940"/>
            <a:ext cx="597394" cy="184666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/>
              <a:t>全中継所</a:t>
            </a:r>
          </a:p>
        </p:txBody>
      </p:sp>
      <p:cxnSp>
        <p:nvCxnSpPr>
          <p:cNvPr id="148" name="直線コネクタ 147"/>
          <p:cNvCxnSpPr>
            <a:stCxn id="147" idx="1"/>
          </p:cNvCxnSpPr>
          <p:nvPr/>
        </p:nvCxnSpPr>
        <p:spPr>
          <a:xfrm flipH="1">
            <a:off x="4250947" y="4417273"/>
            <a:ext cx="194627" cy="21779"/>
          </a:xfrm>
          <a:prstGeom prst="line">
            <a:avLst/>
          </a:prstGeom>
          <a:ln w="38100">
            <a:solidFill>
              <a:srgbClr val="0118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 flipH="1" flipV="1">
            <a:off x="5045752" y="3907199"/>
            <a:ext cx="17924" cy="231180"/>
          </a:xfrm>
          <a:prstGeom prst="line">
            <a:avLst/>
          </a:prstGeom>
          <a:ln w="38100">
            <a:solidFill>
              <a:srgbClr val="0118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テキスト ボックス 150"/>
          <p:cNvSpPr txBox="1"/>
          <p:nvPr/>
        </p:nvSpPr>
        <p:spPr>
          <a:xfrm>
            <a:off x="335417" y="205835"/>
            <a:ext cx="3078487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男子２区、３区、４区、５区</a:t>
            </a:r>
          </a:p>
        </p:txBody>
      </p:sp>
      <p:sp>
        <p:nvSpPr>
          <p:cNvPr id="85" name="スマイル 84"/>
          <p:cNvSpPr/>
          <p:nvPr/>
        </p:nvSpPr>
        <p:spPr>
          <a:xfrm>
            <a:off x="5520531" y="4519228"/>
            <a:ext cx="169580" cy="1838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3" name="直線コネクタ 122"/>
          <p:cNvCxnSpPr/>
          <p:nvPr/>
        </p:nvCxnSpPr>
        <p:spPr>
          <a:xfrm flipH="1" flipV="1">
            <a:off x="2917593" y="1923890"/>
            <a:ext cx="573543" cy="41205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 flipH="1" flipV="1">
            <a:off x="2593329" y="1789345"/>
            <a:ext cx="324264" cy="13454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125564" y="1121468"/>
            <a:ext cx="1181170" cy="339115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 flipV="1">
            <a:off x="982302" y="1395130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 flipV="1">
            <a:off x="2825" y="767077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 flipV="1">
            <a:off x="50220" y="806802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154847" y="1054473"/>
            <a:ext cx="1181170" cy="339115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円柱 118"/>
          <p:cNvSpPr/>
          <p:nvPr/>
        </p:nvSpPr>
        <p:spPr>
          <a:xfrm>
            <a:off x="1448488" y="1232265"/>
            <a:ext cx="142070" cy="248334"/>
          </a:xfrm>
          <a:prstGeom prst="can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2" name="直線コネクタ 121"/>
          <p:cNvCxnSpPr/>
          <p:nvPr/>
        </p:nvCxnSpPr>
        <p:spPr>
          <a:xfrm flipH="1" flipV="1">
            <a:off x="3452163" y="2314701"/>
            <a:ext cx="123267" cy="18138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>
            <a:cxnSpLocks/>
            <a:endCxn id="119" idx="3"/>
          </p:cNvCxnSpPr>
          <p:nvPr/>
        </p:nvCxnSpPr>
        <p:spPr>
          <a:xfrm flipH="1" flipV="1">
            <a:off x="1519523" y="1480599"/>
            <a:ext cx="1079234" cy="30089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矢印コネクタ 135"/>
          <p:cNvCxnSpPr/>
          <p:nvPr/>
        </p:nvCxnSpPr>
        <p:spPr>
          <a:xfrm flipH="1" flipV="1">
            <a:off x="3403788" y="2858551"/>
            <a:ext cx="47877" cy="9832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/>
          <p:cNvCxnSpPr/>
          <p:nvPr/>
        </p:nvCxnSpPr>
        <p:spPr>
          <a:xfrm flipH="1" flipV="1">
            <a:off x="1507914" y="1581286"/>
            <a:ext cx="842056" cy="2301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矢印コネクタ 139"/>
          <p:cNvCxnSpPr>
            <a:cxnSpLocks/>
          </p:cNvCxnSpPr>
          <p:nvPr/>
        </p:nvCxnSpPr>
        <p:spPr>
          <a:xfrm>
            <a:off x="1653988" y="1407534"/>
            <a:ext cx="549249" cy="20526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矢印コネクタ 141"/>
          <p:cNvCxnSpPr/>
          <p:nvPr/>
        </p:nvCxnSpPr>
        <p:spPr>
          <a:xfrm>
            <a:off x="3555737" y="2507113"/>
            <a:ext cx="89251" cy="1329023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142"/>
          <p:cNvCxnSpPr/>
          <p:nvPr/>
        </p:nvCxnSpPr>
        <p:spPr>
          <a:xfrm flipV="1">
            <a:off x="3657258" y="3990857"/>
            <a:ext cx="547246" cy="1501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矢印コネクタ 143"/>
          <p:cNvCxnSpPr/>
          <p:nvPr/>
        </p:nvCxnSpPr>
        <p:spPr>
          <a:xfrm>
            <a:off x="4482956" y="4570353"/>
            <a:ext cx="141294" cy="439519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矢印コネクタ 144"/>
          <p:cNvCxnSpPr/>
          <p:nvPr/>
        </p:nvCxnSpPr>
        <p:spPr>
          <a:xfrm flipV="1">
            <a:off x="5002324" y="4900833"/>
            <a:ext cx="430094" cy="16300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/>
          <p:cNvCxnSpPr/>
          <p:nvPr/>
        </p:nvCxnSpPr>
        <p:spPr>
          <a:xfrm flipV="1">
            <a:off x="5979271" y="4831524"/>
            <a:ext cx="600696" cy="10256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51"/>
          <p:cNvCxnSpPr>
            <a:cxnSpLocks/>
          </p:cNvCxnSpPr>
          <p:nvPr/>
        </p:nvCxnSpPr>
        <p:spPr>
          <a:xfrm flipH="1" flipV="1">
            <a:off x="6241256" y="4174331"/>
            <a:ext cx="521267" cy="292259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矢印コネクタ 152"/>
          <p:cNvCxnSpPr/>
          <p:nvPr/>
        </p:nvCxnSpPr>
        <p:spPr>
          <a:xfrm flipV="1">
            <a:off x="6067732" y="3482385"/>
            <a:ext cx="283299" cy="364685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矢印コネクタ 154"/>
          <p:cNvCxnSpPr/>
          <p:nvPr/>
        </p:nvCxnSpPr>
        <p:spPr>
          <a:xfrm>
            <a:off x="5887307" y="3218569"/>
            <a:ext cx="43274" cy="38348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矢印コネクタ 155"/>
          <p:cNvCxnSpPr/>
          <p:nvPr/>
        </p:nvCxnSpPr>
        <p:spPr>
          <a:xfrm flipH="1">
            <a:off x="4648300" y="3479019"/>
            <a:ext cx="676035" cy="1653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矢印コネクタ 156"/>
          <p:cNvCxnSpPr/>
          <p:nvPr/>
        </p:nvCxnSpPr>
        <p:spPr>
          <a:xfrm flipH="1" flipV="1">
            <a:off x="3984647" y="2798113"/>
            <a:ext cx="78203" cy="545532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/>
          <p:cNvCxnSpPr/>
          <p:nvPr/>
        </p:nvCxnSpPr>
        <p:spPr>
          <a:xfrm>
            <a:off x="4321015" y="2557596"/>
            <a:ext cx="563427" cy="919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矢印コネクタ 158"/>
          <p:cNvCxnSpPr/>
          <p:nvPr/>
        </p:nvCxnSpPr>
        <p:spPr>
          <a:xfrm flipH="1" flipV="1">
            <a:off x="4721026" y="2015507"/>
            <a:ext cx="386435" cy="31371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矢印コネクタ 160"/>
          <p:cNvCxnSpPr/>
          <p:nvPr/>
        </p:nvCxnSpPr>
        <p:spPr>
          <a:xfrm flipH="1">
            <a:off x="4007078" y="1933616"/>
            <a:ext cx="372588" cy="15112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/>
          <p:cNvCxnSpPr/>
          <p:nvPr/>
        </p:nvCxnSpPr>
        <p:spPr>
          <a:xfrm>
            <a:off x="3159635" y="2366085"/>
            <a:ext cx="40568" cy="362993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テキスト ボックス 167"/>
          <p:cNvSpPr txBox="1"/>
          <p:nvPr/>
        </p:nvSpPr>
        <p:spPr>
          <a:xfrm>
            <a:off x="3544266" y="251841"/>
            <a:ext cx="4281922" cy="1015663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全中継所からスタートし、矢印方向に進む。</a:t>
            </a:r>
            <a:endParaRPr lang="en-US" altLang="ja-JP" sz="1200" dirty="0"/>
          </a:p>
          <a:p>
            <a:r>
              <a:rPr lang="ja-JP" altLang="en-US" sz="1200" dirty="0"/>
              <a:t>公園入り口から左折し</a:t>
            </a:r>
            <a:r>
              <a:rPr lang="ja-JP" altLang="en-US" sz="1200" u="sng" dirty="0"/>
              <a:t>折り返し</a:t>
            </a:r>
            <a:r>
              <a:rPr lang="ja-JP" altLang="en-US" sz="1200" dirty="0"/>
              <a:t>に向かう。</a:t>
            </a:r>
            <a:endParaRPr lang="en-US" altLang="ja-JP" sz="1200" dirty="0"/>
          </a:p>
          <a:p>
            <a:r>
              <a:rPr lang="ja-JP" altLang="en-US" sz="1200" u="sng" dirty="0"/>
              <a:t>折り返し</a:t>
            </a:r>
            <a:r>
              <a:rPr lang="ja-JP" altLang="en-US" sz="1200" dirty="0"/>
              <a:t>から点線の矢印に沿って公園入り口に向かう。</a:t>
            </a:r>
            <a:endParaRPr lang="en-US" altLang="ja-JP" sz="1200" dirty="0"/>
          </a:p>
          <a:p>
            <a:r>
              <a:rPr lang="ja-JP" altLang="en-US" sz="1200" dirty="0"/>
              <a:t>入り口を左折し、３０ｍ地点を右折する。</a:t>
            </a:r>
            <a:endParaRPr lang="en-US" altLang="ja-JP" sz="1200" dirty="0"/>
          </a:p>
          <a:p>
            <a:r>
              <a:rPr lang="ja-JP" altLang="en-US" sz="1200" dirty="0"/>
              <a:t>全中継所で、次区につなぐ。</a:t>
            </a:r>
            <a:endParaRPr lang="en-US" altLang="ja-JP" sz="1200" dirty="0"/>
          </a:p>
        </p:txBody>
      </p:sp>
      <p:cxnSp>
        <p:nvCxnSpPr>
          <p:cNvPr id="190" name="直線矢印コネクタ 189"/>
          <p:cNvCxnSpPr/>
          <p:nvPr/>
        </p:nvCxnSpPr>
        <p:spPr>
          <a:xfrm flipH="1" flipV="1">
            <a:off x="2749990" y="1911958"/>
            <a:ext cx="392171" cy="2452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矢印コネクタ 199"/>
          <p:cNvCxnSpPr/>
          <p:nvPr/>
        </p:nvCxnSpPr>
        <p:spPr>
          <a:xfrm flipH="1">
            <a:off x="3129754" y="2161303"/>
            <a:ext cx="789291" cy="112806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矢印コネクタ 204"/>
          <p:cNvCxnSpPr/>
          <p:nvPr/>
        </p:nvCxnSpPr>
        <p:spPr>
          <a:xfrm flipH="1">
            <a:off x="2618277" y="2775235"/>
            <a:ext cx="464624" cy="23349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矢印コネクタ 208"/>
          <p:cNvCxnSpPr/>
          <p:nvPr/>
        </p:nvCxnSpPr>
        <p:spPr>
          <a:xfrm>
            <a:off x="2276253" y="3602056"/>
            <a:ext cx="82089" cy="39480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矢印コネクタ 212"/>
          <p:cNvCxnSpPr/>
          <p:nvPr/>
        </p:nvCxnSpPr>
        <p:spPr>
          <a:xfrm flipH="1">
            <a:off x="1963662" y="4283899"/>
            <a:ext cx="30253" cy="404485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矢印コネクタ 214"/>
          <p:cNvCxnSpPr/>
          <p:nvPr/>
        </p:nvCxnSpPr>
        <p:spPr>
          <a:xfrm flipV="1">
            <a:off x="2302288" y="5005884"/>
            <a:ext cx="310821" cy="9546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矢印コネクタ 216"/>
          <p:cNvCxnSpPr/>
          <p:nvPr/>
        </p:nvCxnSpPr>
        <p:spPr>
          <a:xfrm flipH="1" flipV="1">
            <a:off x="3285155" y="4464654"/>
            <a:ext cx="77573" cy="48394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矢印コネクタ 220"/>
          <p:cNvCxnSpPr>
            <a:cxnSpLocks/>
          </p:cNvCxnSpPr>
          <p:nvPr/>
        </p:nvCxnSpPr>
        <p:spPr>
          <a:xfrm flipV="1">
            <a:off x="3171617" y="4027838"/>
            <a:ext cx="305316" cy="32581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148"/>
          <p:cNvCxnSpPr/>
          <p:nvPr/>
        </p:nvCxnSpPr>
        <p:spPr>
          <a:xfrm>
            <a:off x="2733163" y="1745194"/>
            <a:ext cx="514614" cy="286507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テキスト ボックス 116"/>
          <p:cNvSpPr txBox="1"/>
          <p:nvPr/>
        </p:nvSpPr>
        <p:spPr>
          <a:xfrm>
            <a:off x="1179833" y="821004"/>
            <a:ext cx="1004308" cy="307777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折り返し</a:t>
            </a:r>
            <a:endParaRPr lang="ja-JP" altLang="en-US" dirty="0"/>
          </a:p>
        </p:txBody>
      </p:sp>
      <p:pic>
        <p:nvPicPr>
          <p:cNvPr id="154" name="図 153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3" t="70628" r="43139" b="20823"/>
          <a:stretch/>
        </p:blipFill>
        <p:spPr bwMode="auto">
          <a:xfrm>
            <a:off x="5519514" y="4303283"/>
            <a:ext cx="373229" cy="427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図 159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10" t="75677" r="18850" b="20023"/>
          <a:stretch/>
        </p:blipFill>
        <p:spPr bwMode="auto">
          <a:xfrm>
            <a:off x="5727646" y="4827847"/>
            <a:ext cx="362005" cy="38194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2" name="直線矢印コネクタ 161"/>
          <p:cNvCxnSpPr/>
          <p:nvPr/>
        </p:nvCxnSpPr>
        <p:spPr>
          <a:xfrm>
            <a:off x="4317198" y="4079329"/>
            <a:ext cx="91039" cy="230631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テキスト ボックス 162">
            <a:extLst>
              <a:ext uri="{FF2B5EF4-FFF2-40B4-BE49-F238E27FC236}">
                <a16:creationId xmlns:a16="http://schemas.microsoft.com/office/drawing/2014/main" id="{1AB3750E-09E2-49F2-BA2E-A279889324AF}"/>
              </a:ext>
            </a:extLst>
          </p:cNvPr>
          <p:cNvSpPr txBox="1"/>
          <p:nvPr/>
        </p:nvSpPr>
        <p:spPr>
          <a:xfrm>
            <a:off x="98742" y="1929841"/>
            <a:ext cx="2042632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折り返し</a:t>
            </a:r>
            <a:endParaRPr lang="en-US" altLang="ja-JP" sz="1050" dirty="0"/>
          </a:p>
          <a:p>
            <a:r>
              <a:rPr lang="ja-JP" altLang="en-US" sz="1050" dirty="0"/>
              <a:t>公園入り口から約</a:t>
            </a:r>
            <a:r>
              <a:rPr lang="ja-JP" altLang="en-US" sz="1050" b="1" u="sng" dirty="0"/>
              <a:t>４４５</a:t>
            </a:r>
            <a:r>
              <a:rPr lang="ja-JP" altLang="en-US" sz="1050" dirty="0"/>
              <a:t>ｍ地点</a:t>
            </a:r>
            <a:endParaRPr lang="en-US" altLang="ja-JP" sz="1050" dirty="0"/>
          </a:p>
          <a:p>
            <a:r>
              <a:rPr lang="ja-JP" altLang="en-US" sz="1050" dirty="0"/>
              <a:t>目印：糸満環境美化センター看板手前２５ｍ</a:t>
            </a:r>
          </a:p>
        </p:txBody>
      </p:sp>
      <p:cxnSp>
        <p:nvCxnSpPr>
          <p:cNvPr id="164" name="直線矢印コネクタ 163">
            <a:extLst>
              <a:ext uri="{FF2B5EF4-FFF2-40B4-BE49-F238E27FC236}">
                <a16:creationId xmlns:a16="http://schemas.microsoft.com/office/drawing/2014/main" id="{D48DBC95-1F95-43ED-BCB6-3A00C41071A8}"/>
              </a:ext>
            </a:extLst>
          </p:cNvPr>
          <p:cNvCxnSpPr>
            <a:cxnSpLocks/>
          </p:cNvCxnSpPr>
          <p:nvPr/>
        </p:nvCxnSpPr>
        <p:spPr>
          <a:xfrm flipH="1" flipV="1">
            <a:off x="1356128" y="1298202"/>
            <a:ext cx="14036" cy="2758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7EC439D5-F8CE-4607-9ECA-60490CC85BEF}"/>
              </a:ext>
            </a:extLst>
          </p:cNvPr>
          <p:cNvSpPr txBox="1"/>
          <p:nvPr/>
        </p:nvSpPr>
        <p:spPr>
          <a:xfrm>
            <a:off x="7456896" y="2673897"/>
            <a:ext cx="1299218" cy="138499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男子</a:t>
            </a:r>
            <a:endParaRPr lang="en-US" altLang="ja-JP" sz="1050" dirty="0"/>
          </a:p>
          <a:p>
            <a:r>
              <a:rPr lang="ja-JP" altLang="en-US" sz="1050" dirty="0"/>
              <a:t>１区　３０００ｍ</a:t>
            </a:r>
            <a:endParaRPr lang="en-US" altLang="ja-JP" sz="1050" dirty="0"/>
          </a:p>
          <a:p>
            <a:r>
              <a:rPr kumimoji="1" lang="ja-JP" altLang="en-US" sz="1050" dirty="0"/>
              <a:t>２区　３０００ｍ</a:t>
            </a:r>
            <a:endParaRPr kumimoji="1" lang="en-US" altLang="ja-JP" sz="1050" dirty="0"/>
          </a:p>
          <a:p>
            <a:r>
              <a:rPr lang="ja-JP" altLang="en-US" sz="1050" dirty="0"/>
              <a:t>３区　３０００ｍ</a:t>
            </a:r>
            <a:endParaRPr lang="en-US" altLang="ja-JP" sz="1050" dirty="0"/>
          </a:p>
          <a:p>
            <a:r>
              <a:rPr kumimoji="1" lang="ja-JP" altLang="en-US" sz="1050" dirty="0"/>
              <a:t>４区　３０００ｍ</a:t>
            </a:r>
            <a:endParaRPr kumimoji="1" lang="en-US" altLang="ja-JP" sz="1050" dirty="0"/>
          </a:p>
          <a:p>
            <a:r>
              <a:rPr lang="ja-JP" altLang="en-US" sz="1050" dirty="0"/>
              <a:t>５区　３０００ｍ</a:t>
            </a:r>
            <a:endParaRPr lang="en-US" altLang="ja-JP" sz="1050" dirty="0"/>
          </a:p>
          <a:p>
            <a:r>
              <a:rPr kumimoji="1" lang="ja-JP" altLang="en-US" sz="1050" dirty="0"/>
              <a:t>６区　</a:t>
            </a:r>
            <a:r>
              <a:rPr lang="ja-JP" altLang="en-US" sz="1050" dirty="0"/>
              <a:t>３０００</a:t>
            </a:r>
            <a:r>
              <a:rPr kumimoji="1" lang="ja-JP" altLang="en-US" sz="1050" dirty="0"/>
              <a:t>ｍ</a:t>
            </a:r>
            <a:endParaRPr kumimoji="1" lang="en-US" altLang="ja-JP" sz="1050" dirty="0"/>
          </a:p>
          <a:p>
            <a:r>
              <a:rPr lang="ja-JP" altLang="en-US" sz="1050" dirty="0"/>
              <a:t>計： １８０００ｍ</a:t>
            </a:r>
            <a:endParaRPr kumimoji="1" lang="ja-JP" altLang="en-US" sz="1050" dirty="0"/>
          </a:p>
        </p:txBody>
      </p: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7E8E4050-A77A-4E49-BA1B-D12C8D721398}"/>
              </a:ext>
            </a:extLst>
          </p:cNvPr>
          <p:cNvSpPr txBox="1"/>
          <p:nvPr/>
        </p:nvSpPr>
        <p:spPr>
          <a:xfrm>
            <a:off x="4118579" y="3702724"/>
            <a:ext cx="459362" cy="184666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/>
              <a:t>スタート</a:t>
            </a:r>
            <a:endParaRPr lang="en-US" altLang="ja-JP" sz="600" dirty="0"/>
          </a:p>
        </p:txBody>
      </p: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73734506-56CC-4BAD-8CC3-BB529FE2AD28}"/>
              </a:ext>
            </a:extLst>
          </p:cNvPr>
          <p:cNvCxnSpPr/>
          <p:nvPr/>
        </p:nvCxnSpPr>
        <p:spPr>
          <a:xfrm flipH="1" flipV="1">
            <a:off x="4246820" y="3880656"/>
            <a:ext cx="17924" cy="231180"/>
          </a:xfrm>
          <a:prstGeom prst="line">
            <a:avLst/>
          </a:prstGeom>
          <a:ln w="38100">
            <a:solidFill>
              <a:srgbClr val="0118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01A09E34-D24C-447D-99F6-244807F4FBBC}"/>
              </a:ext>
            </a:extLst>
          </p:cNvPr>
          <p:cNvSpPr txBox="1"/>
          <p:nvPr/>
        </p:nvSpPr>
        <p:spPr>
          <a:xfrm>
            <a:off x="104701" y="3479424"/>
            <a:ext cx="1802549" cy="769441"/>
          </a:xfrm>
          <a:prstGeom prst="rect">
            <a:avLst/>
          </a:prstGeom>
          <a:solidFill>
            <a:schemeClr val="bg1"/>
          </a:solidFill>
          <a:ln w="38100">
            <a:solidFill>
              <a:srgbClr val="FF66CC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男女の給水地点</a:t>
            </a:r>
            <a:endParaRPr kumimoji="1" lang="en-US" altLang="ja-JP" sz="1100" dirty="0"/>
          </a:p>
          <a:p>
            <a:r>
              <a:rPr lang="ja-JP" altLang="en-US" sz="1100" dirty="0"/>
              <a:t>▲←男女１区</a:t>
            </a:r>
            <a:endParaRPr kumimoji="1" lang="en-US" altLang="ja-JP" sz="1100" dirty="0"/>
          </a:p>
          <a:p>
            <a:r>
              <a:rPr kumimoji="1" lang="ja-JP" altLang="en-US" sz="1100" dirty="0"/>
              <a:t>◆←男子２，３，４，５，６区</a:t>
            </a:r>
            <a:endParaRPr kumimoji="1" lang="en-US" altLang="ja-JP" sz="1100" dirty="0"/>
          </a:p>
          <a:p>
            <a:r>
              <a:rPr kumimoji="1" lang="ja-JP" altLang="en-US" sz="1100" dirty="0"/>
              <a:t>　　　女子５区</a:t>
            </a:r>
            <a:endParaRPr kumimoji="1" lang="en-US" altLang="ja-JP" sz="1100" dirty="0"/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9A0B34C-A5D1-4C59-A65C-DBDE1013D4F6}"/>
              </a:ext>
            </a:extLst>
          </p:cNvPr>
          <p:cNvSpPr txBox="1"/>
          <p:nvPr/>
        </p:nvSpPr>
        <p:spPr>
          <a:xfrm>
            <a:off x="4378870" y="3263604"/>
            <a:ext cx="232320" cy="29238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dirty="0"/>
              <a:t>▲</a:t>
            </a:r>
            <a:endParaRPr kumimoji="1" lang="en-US" altLang="ja-JP" sz="1300" dirty="0"/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4534890C-4BCB-43A3-90A1-3FD6F013141D}"/>
              </a:ext>
            </a:extLst>
          </p:cNvPr>
          <p:cNvSpPr txBox="1"/>
          <p:nvPr/>
        </p:nvSpPr>
        <p:spPr>
          <a:xfrm>
            <a:off x="1879156" y="4750855"/>
            <a:ext cx="255520" cy="315181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◆</a:t>
            </a:r>
            <a:endParaRPr kumimoji="1" lang="en-US" altLang="ja-JP" sz="1400" dirty="0"/>
          </a:p>
        </p:txBody>
      </p: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66FC7A98-91BE-4E64-BEF1-2F1AA10CA684}"/>
              </a:ext>
            </a:extLst>
          </p:cNvPr>
          <p:cNvCxnSpPr>
            <a:cxnSpLocks/>
          </p:cNvCxnSpPr>
          <p:nvPr/>
        </p:nvCxnSpPr>
        <p:spPr>
          <a:xfrm>
            <a:off x="6029325" y="4079329"/>
            <a:ext cx="152400" cy="16953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627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図 134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98" r="97852" b="14964"/>
          <a:stretch/>
        </p:blipFill>
        <p:spPr bwMode="auto">
          <a:xfrm>
            <a:off x="-54084" y="178402"/>
            <a:ext cx="1066476" cy="6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 descr="平和創造の森公園 イラスト案内マップ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136" y="178402"/>
            <a:ext cx="9144000" cy="64265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直線コネクタ 6"/>
          <p:cNvCxnSpPr/>
          <p:nvPr/>
        </p:nvCxnSpPr>
        <p:spPr>
          <a:xfrm flipV="1">
            <a:off x="4033061" y="3595617"/>
            <a:ext cx="1880314" cy="128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 flipV="1">
            <a:off x="3895905" y="2691685"/>
            <a:ext cx="136796" cy="91440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052829" y="2483061"/>
            <a:ext cx="1099801" cy="1395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3856271" y="2471692"/>
            <a:ext cx="196558" cy="2835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3098701" y="2235451"/>
            <a:ext cx="845710" cy="8707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3919045" y="2000765"/>
            <a:ext cx="347729" cy="2215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4208763" y="2000765"/>
            <a:ext cx="365976" cy="64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591881" y="1997122"/>
            <a:ext cx="613626" cy="5383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3247777" y="4091064"/>
            <a:ext cx="574953" cy="301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4223498" y="4063714"/>
            <a:ext cx="365976" cy="10635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4586364" y="5123739"/>
            <a:ext cx="156089" cy="70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4716401" y="4743309"/>
            <a:ext cx="866707" cy="41057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5682186" y="4767556"/>
            <a:ext cx="904354" cy="1292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3098701" y="2283668"/>
            <a:ext cx="73112" cy="22194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cxnSpLocks/>
          </p:cNvCxnSpPr>
          <p:nvPr/>
        </p:nvCxnSpPr>
        <p:spPr>
          <a:xfrm flipV="1">
            <a:off x="6138081" y="4204313"/>
            <a:ext cx="146301" cy="1843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cxnSpLocks/>
          </p:cNvCxnSpPr>
          <p:nvPr/>
        </p:nvCxnSpPr>
        <p:spPr>
          <a:xfrm>
            <a:off x="5979271" y="3901054"/>
            <a:ext cx="69625" cy="20106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cxnSpLocks/>
          </p:cNvCxnSpPr>
          <p:nvPr/>
        </p:nvCxnSpPr>
        <p:spPr>
          <a:xfrm flipV="1">
            <a:off x="5979271" y="3419292"/>
            <a:ext cx="333006" cy="513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6123310" y="3262882"/>
            <a:ext cx="237521" cy="18322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5872444" y="3271581"/>
            <a:ext cx="199622" cy="53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>
            <a:off x="5858271" y="3255630"/>
            <a:ext cx="55104" cy="3358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5547835" y="4764124"/>
            <a:ext cx="163987" cy="436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V="1">
            <a:off x="6695169" y="4537758"/>
            <a:ext cx="170918" cy="25766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6571209" y="4767609"/>
            <a:ext cx="110544" cy="646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6569672" y="4456869"/>
            <a:ext cx="309831" cy="1134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>
            <a:cxnSpLocks/>
          </p:cNvCxnSpPr>
          <p:nvPr/>
        </p:nvCxnSpPr>
        <p:spPr>
          <a:xfrm>
            <a:off x="6272213" y="4204313"/>
            <a:ext cx="418090" cy="30679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H="1">
            <a:off x="3146090" y="2470879"/>
            <a:ext cx="7799" cy="2075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flipH="1">
            <a:off x="2970992" y="2609193"/>
            <a:ext cx="185354" cy="1583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V="1">
            <a:off x="2575722" y="2753720"/>
            <a:ext cx="387203" cy="13493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2552519" y="2867609"/>
            <a:ext cx="22483" cy="30797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 flipH="1">
            <a:off x="2091861" y="3153402"/>
            <a:ext cx="501468" cy="1596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2004597" y="3434316"/>
            <a:ext cx="297691" cy="37783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>
            <a:off x="2290047" y="3812146"/>
            <a:ext cx="739" cy="39216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1907250" y="4131379"/>
            <a:ext cx="360474" cy="1827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1832241" y="4328067"/>
            <a:ext cx="84841" cy="6456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1839511" y="4924345"/>
            <a:ext cx="206002" cy="257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>
            <a:off x="2051366" y="5152711"/>
            <a:ext cx="34773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 flipV="1">
            <a:off x="2353489" y="5005884"/>
            <a:ext cx="379674" cy="1343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2690698" y="5033994"/>
            <a:ext cx="516868" cy="1347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 flipV="1">
            <a:off x="3194301" y="5033818"/>
            <a:ext cx="272604" cy="1364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3359031" y="4612586"/>
            <a:ext cx="72623" cy="39679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コネクタ 133"/>
          <p:cNvCxnSpPr/>
          <p:nvPr/>
        </p:nvCxnSpPr>
        <p:spPr>
          <a:xfrm>
            <a:off x="3277342" y="4121206"/>
            <a:ext cx="100156" cy="5060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 flipH="1">
            <a:off x="2028843" y="3311757"/>
            <a:ext cx="74792" cy="1227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/>
          <p:cNvSpPr txBox="1"/>
          <p:nvPr/>
        </p:nvSpPr>
        <p:spPr>
          <a:xfrm>
            <a:off x="4791734" y="3716994"/>
            <a:ext cx="459362" cy="184666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/>
              <a:t>ゴール</a:t>
            </a:r>
          </a:p>
        </p:txBody>
      </p:sp>
      <p:cxnSp>
        <p:nvCxnSpPr>
          <p:cNvPr id="141" name="直線コネクタ 140"/>
          <p:cNvCxnSpPr/>
          <p:nvPr/>
        </p:nvCxnSpPr>
        <p:spPr>
          <a:xfrm flipV="1">
            <a:off x="3824195" y="4054764"/>
            <a:ext cx="1251688" cy="473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テキスト ボックス 146"/>
          <p:cNvSpPr txBox="1"/>
          <p:nvPr/>
        </p:nvSpPr>
        <p:spPr>
          <a:xfrm>
            <a:off x="4508386" y="4323690"/>
            <a:ext cx="597394" cy="184666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/>
              <a:t>全中継所</a:t>
            </a:r>
          </a:p>
        </p:txBody>
      </p:sp>
      <p:cxnSp>
        <p:nvCxnSpPr>
          <p:cNvPr id="148" name="直線コネクタ 147"/>
          <p:cNvCxnSpPr/>
          <p:nvPr/>
        </p:nvCxnSpPr>
        <p:spPr>
          <a:xfrm flipV="1">
            <a:off x="4224036" y="4416023"/>
            <a:ext cx="243196" cy="27076"/>
          </a:xfrm>
          <a:prstGeom prst="line">
            <a:avLst/>
          </a:prstGeom>
          <a:ln w="38100">
            <a:solidFill>
              <a:srgbClr val="0118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 flipH="1" flipV="1">
            <a:off x="5045752" y="3907199"/>
            <a:ext cx="17924" cy="231180"/>
          </a:xfrm>
          <a:prstGeom prst="line">
            <a:avLst/>
          </a:prstGeom>
          <a:ln w="38100">
            <a:solidFill>
              <a:srgbClr val="0118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テキスト ボックス 150"/>
          <p:cNvSpPr txBox="1"/>
          <p:nvPr/>
        </p:nvSpPr>
        <p:spPr>
          <a:xfrm>
            <a:off x="1160081" y="165413"/>
            <a:ext cx="1453027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男子６区</a:t>
            </a:r>
          </a:p>
        </p:txBody>
      </p:sp>
      <p:sp>
        <p:nvSpPr>
          <p:cNvPr id="85" name="スマイル 84"/>
          <p:cNvSpPr/>
          <p:nvPr/>
        </p:nvSpPr>
        <p:spPr>
          <a:xfrm>
            <a:off x="5520531" y="4519228"/>
            <a:ext cx="169580" cy="1838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3" name="直線コネクタ 122"/>
          <p:cNvCxnSpPr/>
          <p:nvPr/>
        </p:nvCxnSpPr>
        <p:spPr>
          <a:xfrm flipH="1" flipV="1">
            <a:off x="2917593" y="1923890"/>
            <a:ext cx="573543" cy="41205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 flipH="1" flipV="1">
            <a:off x="2593329" y="1789345"/>
            <a:ext cx="324264" cy="13454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125564" y="1121468"/>
            <a:ext cx="1181170" cy="339115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 flipV="1">
            <a:off x="982302" y="1395130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 flipV="1">
            <a:off x="2825" y="767077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 flipV="1">
            <a:off x="50220" y="806802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154847" y="1054473"/>
            <a:ext cx="1181170" cy="339115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円柱 118"/>
          <p:cNvSpPr/>
          <p:nvPr/>
        </p:nvSpPr>
        <p:spPr>
          <a:xfrm>
            <a:off x="1450810" y="1203724"/>
            <a:ext cx="142070" cy="248334"/>
          </a:xfrm>
          <a:prstGeom prst="can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2" name="直線コネクタ 121"/>
          <p:cNvCxnSpPr/>
          <p:nvPr/>
        </p:nvCxnSpPr>
        <p:spPr>
          <a:xfrm flipH="1" flipV="1">
            <a:off x="3452163" y="2314701"/>
            <a:ext cx="123267" cy="18138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>
            <a:cxnSpLocks/>
          </p:cNvCxnSpPr>
          <p:nvPr/>
        </p:nvCxnSpPr>
        <p:spPr>
          <a:xfrm flipH="1" flipV="1">
            <a:off x="1490390" y="1436156"/>
            <a:ext cx="1123132" cy="3462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142"/>
          <p:cNvCxnSpPr/>
          <p:nvPr/>
        </p:nvCxnSpPr>
        <p:spPr>
          <a:xfrm flipV="1">
            <a:off x="3630868" y="4017148"/>
            <a:ext cx="323682" cy="109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矢印コネクタ 143"/>
          <p:cNvCxnSpPr/>
          <p:nvPr/>
        </p:nvCxnSpPr>
        <p:spPr>
          <a:xfrm>
            <a:off x="4467232" y="4593180"/>
            <a:ext cx="194522" cy="52700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矢印コネクタ 144"/>
          <p:cNvCxnSpPr/>
          <p:nvPr/>
        </p:nvCxnSpPr>
        <p:spPr>
          <a:xfrm flipV="1">
            <a:off x="5002324" y="4900833"/>
            <a:ext cx="430094" cy="16300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/>
          <p:cNvCxnSpPr/>
          <p:nvPr/>
        </p:nvCxnSpPr>
        <p:spPr>
          <a:xfrm flipV="1">
            <a:off x="5979271" y="4831524"/>
            <a:ext cx="600696" cy="10256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51"/>
          <p:cNvCxnSpPr>
            <a:cxnSpLocks/>
          </p:cNvCxnSpPr>
          <p:nvPr/>
        </p:nvCxnSpPr>
        <p:spPr>
          <a:xfrm flipH="1" flipV="1">
            <a:off x="6320631" y="4184557"/>
            <a:ext cx="556985" cy="28273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矢印コネクタ 152"/>
          <p:cNvCxnSpPr/>
          <p:nvPr/>
        </p:nvCxnSpPr>
        <p:spPr>
          <a:xfrm flipV="1">
            <a:off x="6067732" y="3482385"/>
            <a:ext cx="283299" cy="364685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矢印コネクタ 154"/>
          <p:cNvCxnSpPr/>
          <p:nvPr/>
        </p:nvCxnSpPr>
        <p:spPr>
          <a:xfrm>
            <a:off x="5887307" y="3218569"/>
            <a:ext cx="43274" cy="38348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矢印コネクタ 155"/>
          <p:cNvCxnSpPr/>
          <p:nvPr/>
        </p:nvCxnSpPr>
        <p:spPr>
          <a:xfrm flipH="1">
            <a:off x="4648300" y="3479019"/>
            <a:ext cx="676035" cy="1653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矢印コネクタ 156"/>
          <p:cNvCxnSpPr/>
          <p:nvPr/>
        </p:nvCxnSpPr>
        <p:spPr>
          <a:xfrm flipH="1" flipV="1">
            <a:off x="3984647" y="2798113"/>
            <a:ext cx="78203" cy="545532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/>
          <p:cNvCxnSpPr/>
          <p:nvPr/>
        </p:nvCxnSpPr>
        <p:spPr>
          <a:xfrm>
            <a:off x="4321015" y="2557596"/>
            <a:ext cx="563427" cy="919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矢印コネクタ 158"/>
          <p:cNvCxnSpPr/>
          <p:nvPr/>
        </p:nvCxnSpPr>
        <p:spPr>
          <a:xfrm flipH="1" flipV="1">
            <a:off x="4721026" y="2015507"/>
            <a:ext cx="386435" cy="31371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矢印コネクタ 160"/>
          <p:cNvCxnSpPr/>
          <p:nvPr/>
        </p:nvCxnSpPr>
        <p:spPr>
          <a:xfrm flipH="1">
            <a:off x="4007078" y="1933616"/>
            <a:ext cx="372588" cy="15112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/>
          <p:cNvCxnSpPr/>
          <p:nvPr/>
        </p:nvCxnSpPr>
        <p:spPr>
          <a:xfrm>
            <a:off x="3159635" y="2366085"/>
            <a:ext cx="40568" cy="362993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テキスト ボックス 167"/>
          <p:cNvSpPr txBox="1"/>
          <p:nvPr/>
        </p:nvSpPr>
        <p:spPr>
          <a:xfrm>
            <a:off x="2796763" y="440653"/>
            <a:ext cx="4195707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全中継所からスタートし、矢印方向に進む。</a:t>
            </a:r>
            <a:endParaRPr lang="en-US" altLang="ja-JP" sz="1200" dirty="0"/>
          </a:p>
          <a:p>
            <a:r>
              <a:rPr lang="ja-JP" altLang="en-US" sz="1200" dirty="0"/>
              <a:t>公園入り口を左折し、</a:t>
            </a:r>
            <a:r>
              <a:rPr lang="ja-JP" altLang="en-US" sz="1200" u="sng" dirty="0"/>
              <a:t>折り返し</a:t>
            </a:r>
            <a:r>
              <a:rPr lang="ja-JP" altLang="en-US" sz="1200" dirty="0"/>
              <a:t>に向かう。</a:t>
            </a:r>
            <a:endParaRPr lang="en-US" altLang="ja-JP" sz="1200" dirty="0"/>
          </a:p>
          <a:p>
            <a:r>
              <a:rPr lang="ja-JP" altLang="en-US" sz="1200" u="sng" dirty="0"/>
              <a:t>折り返し</a:t>
            </a:r>
            <a:r>
              <a:rPr lang="ja-JP" altLang="en-US" sz="1200" dirty="0"/>
              <a:t>から点線の矢印に沿って公園入り口へ向かう。</a:t>
            </a:r>
            <a:endParaRPr lang="en-US" altLang="ja-JP" sz="1200" dirty="0"/>
          </a:p>
          <a:p>
            <a:r>
              <a:rPr lang="ja-JP" altLang="en-US" sz="1200" dirty="0"/>
              <a:t>公園入り口を左折後直進し、ゴールへ</a:t>
            </a:r>
            <a:endParaRPr lang="en-US" altLang="ja-JP" sz="1200" dirty="0"/>
          </a:p>
        </p:txBody>
      </p:sp>
      <p:cxnSp>
        <p:nvCxnSpPr>
          <p:cNvPr id="200" name="直線矢印コネクタ 199"/>
          <p:cNvCxnSpPr/>
          <p:nvPr/>
        </p:nvCxnSpPr>
        <p:spPr>
          <a:xfrm flipH="1">
            <a:off x="3431654" y="2161303"/>
            <a:ext cx="487392" cy="43503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矢印コネクタ 204"/>
          <p:cNvCxnSpPr/>
          <p:nvPr/>
        </p:nvCxnSpPr>
        <p:spPr>
          <a:xfrm flipH="1">
            <a:off x="2618277" y="2775235"/>
            <a:ext cx="464624" cy="23349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矢印コネクタ 208"/>
          <p:cNvCxnSpPr/>
          <p:nvPr/>
        </p:nvCxnSpPr>
        <p:spPr>
          <a:xfrm>
            <a:off x="2276253" y="3602056"/>
            <a:ext cx="82089" cy="39480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矢印コネクタ 212"/>
          <p:cNvCxnSpPr/>
          <p:nvPr/>
        </p:nvCxnSpPr>
        <p:spPr>
          <a:xfrm flipH="1">
            <a:off x="1950215" y="4324240"/>
            <a:ext cx="30253" cy="404485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矢印コネクタ 214"/>
          <p:cNvCxnSpPr/>
          <p:nvPr/>
        </p:nvCxnSpPr>
        <p:spPr>
          <a:xfrm flipV="1">
            <a:off x="2302288" y="5005884"/>
            <a:ext cx="310821" cy="9546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矢印コネクタ 216"/>
          <p:cNvCxnSpPr/>
          <p:nvPr/>
        </p:nvCxnSpPr>
        <p:spPr>
          <a:xfrm flipH="1" flipV="1">
            <a:off x="3285155" y="4464654"/>
            <a:ext cx="77573" cy="48394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矢印コネクタ 220"/>
          <p:cNvCxnSpPr/>
          <p:nvPr/>
        </p:nvCxnSpPr>
        <p:spPr>
          <a:xfrm flipV="1">
            <a:off x="3171617" y="4047089"/>
            <a:ext cx="354608" cy="1333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矢印コネクタ 105"/>
          <p:cNvCxnSpPr/>
          <p:nvPr/>
        </p:nvCxnSpPr>
        <p:spPr>
          <a:xfrm flipH="1" flipV="1">
            <a:off x="3427231" y="3175582"/>
            <a:ext cx="48868" cy="58122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矢印コネクタ 107"/>
          <p:cNvCxnSpPr>
            <a:cxnSpLocks/>
          </p:cNvCxnSpPr>
          <p:nvPr/>
        </p:nvCxnSpPr>
        <p:spPr>
          <a:xfrm flipH="1" flipV="1">
            <a:off x="1407723" y="1495310"/>
            <a:ext cx="671518" cy="194826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矢印コネクタ 114"/>
          <p:cNvCxnSpPr/>
          <p:nvPr/>
        </p:nvCxnSpPr>
        <p:spPr>
          <a:xfrm flipH="1" flipV="1">
            <a:off x="3385387" y="2433198"/>
            <a:ext cx="52291" cy="525093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矢印コネクタ 120"/>
          <p:cNvCxnSpPr/>
          <p:nvPr/>
        </p:nvCxnSpPr>
        <p:spPr>
          <a:xfrm>
            <a:off x="1862927" y="1432503"/>
            <a:ext cx="540921" cy="15295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矢印コネクタ 135"/>
          <p:cNvCxnSpPr/>
          <p:nvPr/>
        </p:nvCxnSpPr>
        <p:spPr>
          <a:xfrm>
            <a:off x="2755156" y="1763511"/>
            <a:ext cx="522186" cy="292443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/>
          <p:cNvCxnSpPr/>
          <p:nvPr/>
        </p:nvCxnSpPr>
        <p:spPr>
          <a:xfrm>
            <a:off x="3522248" y="2419770"/>
            <a:ext cx="53182" cy="569323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矢印コネクタ 141"/>
          <p:cNvCxnSpPr/>
          <p:nvPr/>
        </p:nvCxnSpPr>
        <p:spPr>
          <a:xfrm>
            <a:off x="3580083" y="3313089"/>
            <a:ext cx="35170" cy="395471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矢印コネクタ 153"/>
          <p:cNvCxnSpPr/>
          <p:nvPr/>
        </p:nvCxnSpPr>
        <p:spPr>
          <a:xfrm flipH="1" flipV="1">
            <a:off x="2374928" y="1818609"/>
            <a:ext cx="458371" cy="17349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テキスト ボックス 161"/>
          <p:cNvSpPr txBox="1"/>
          <p:nvPr/>
        </p:nvSpPr>
        <p:spPr>
          <a:xfrm>
            <a:off x="7456896" y="2673897"/>
            <a:ext cx="1299218" cy="138499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男子</a:t>
            </a:r>
            <a:endParaRPr lang="en-US" altLang="ja-JP" sz="1050" dirty="0"/>
          </a:p>
          <a:p>
            <a:r>
              <a:rPr lang="ja-JP" altLang="en-US" sz="1050" dirty="0"/>
              <a:t>１区　３０００ｍ</a:t>
            </a:r>
            <a:endParaRPr lang="en-US" altLang="ja-JP" sz="1050" dirty="0"/>
          </a:p>
          <a:p>
            <a:r>
              <a:rPr kumimoji="1" lang="ja-JP" altLang="en-US" sz="1050" dirty="0"/>
              <a:t>２区　３０００ｍ</a:t>
            </a:r>
            <a:endParaRPr kumimoji="1" lang="en-US" altLang="ja-JP" sz="1050" dirty="0"/>
          </a:p>
          <a:p>
            <a:r>
              <a:rPr lang="ja-JP" altLang="en-US" sz="1050" dirty="0"/>
              <a:t>３区　３０００ｍ</a:t>
            </a:r>
            <a:endParaRPr lang="en-US" altLang="ja-JP" sz="1050" dirty="0"/>
          </a:p>
          <a:p>
            <a:r>
              <a:rPr kumimoji="1" lang="ja-JP" altLang="en-US" sz="1050" dirty="0"/>
              <a:t>４区　３０００ｍ</a:t>
            </a:r>
            <a:endParaRPr kumimoji="1" lang="en-US" altLang="ja-JP" sz="1050" dirty="0"/>
          </a:p>
          <a:p>
            <a:r>
              <a:rPr lang="ja-JP" altLang="en-US" sz="1050" dirty="0"/>
              <a:t>５区　３０００ｍ</a:t>
            </a:r>
            <a:endParaRPr lang="en-US" altLang="ja-JP" sz="1050" dirty="0"/>
          </a:p>
          <a:p>
            <a:r>
              <a:rPr kumimoji="1" lang="ja-JP" altLang="en-US" sz="1050" dirty="0"/>
              <a:t>６区　</a:t>
            </a:r>
            <a:r>
              <a:rPr lang="ja-JP" altLang="en-US" sz="1050" dirty="0"/>
              <a:t>３０００</a:t>
            </a:r>
            <a:r>
              <a:rPr kumimoji="1" lang="ja-JP" altLang="en-US" sz="1050" dirty="0"/>
              <a:t>ｍ</a:t>
            </a:r>
            <a:endParaRPr kumimoji="1" lang="en-US" altLang="ja-JP" sz="1050" dirty="0"/>
          </a:p>
          <a:p>
            <a:r>
              <a:rPr lang="ja-JP" altLang="en-US" sz="1050" dirty="0"/>
              <a:t>計： １８０００ｍ</a:t>
            </a:r>
            <a:endParaRPr kumimoji="1" lang="ja-JP" altLang="en-US" sz="1050" dirty="0"/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1143716" y="752749"/>
            <a:ext cx="918115" cy="261610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/>
              <a:t>折り返し</a:t>
            </a:r>
            <a:endParaRPr lang="ja-JP" altLang="en-US" sz="1400" dirty="0"/>
          </a:p>
        </p:txBody>
      </p:sp>
      <p:pic>
        <p:nvPicPr>
          <p:cNvPr id="165" name="図 164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3" t="70628" r="43139" b="20823"/>
          <a:stretch/>
        </p:blipFill>
        <p:spPr bwMode="auto">
          <a:xfrm>
            <a:off x="5519514" y="4303283"/>
            <a:ext cx="373229" cy="427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図 166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10" t="75677" r="18850" b="20023"/>
          <a:stretch/>
        </p:blipFill>
        <p:spPr bwMode="auto">
          <a:xfrm>
            <a:off x="5741093" y="4827847"/>
            <a:ext cx="362005" cy="38194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9" name="直線矢印コネクタ 168">
            <a:extLst>
              <a:ext uri="{FF2B5EF4-FFF2-40B4-BE49-F238E27FC236}">
                <a16:creationId xmlns:a16="http://schemas.microsoft.com/office/drawing/2014/main" id="{B0334B8D-318F-4A62-A20E-9201261E6059}"/>
              </a:ext>
            </a:extLst>
          </p:cNvPr>
          <p:cNvCxnSpPr>
            <a:cxnSpLocks/>
          </p:cNvCxnSpPr>
          <p:nvPr/>
        </p:nvCxnSpPr>
        <p:spPr>
          <a:xfrm flipH="1" flipV="1">
            <a:off x="1356437" y="1247250"/>
            <a:ext cx="1" cy="245511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テキスト ボックス 169">
            <a:extLst>
              <a:ext uri="{FF2B5EF4-FFF2-40B4-BE49-F238E27FC236}">
                <a16:creationId xmlns:a16="http://schemas.microsoft.com/office/drawing/2014/main" id="{22E3AAE9-6D30-432B-9CA9-D880A7515458}"/>
              </a:ext>
            </a:extLst>
          </p:cNvPr>
          <p:cNvSpPr txBox="1"/>
          <p:nvPr/>
        </p:nvSpPr>
        <p:spPr>
          <a:xfrm>
            <a:off x="98742" y="1929841"/>
            <a:ext cx="2042632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折り返し</a:t>
            </a:r>
            <a:endParaRPr lang="en-US" altLang="ja-JP" sz="1050" dirty="0"/>
          </a:p>
          <a:p>
            <a:r>
              <a:rPr lang="ja-JP" altLang="en-US" sz="1050" dirty="0"/>
              <a:t>公園入り口から約</a:t>
            </a:r>
            <a:r>
              <a:rPr lang="ja-JP" altLang="en-US" sz="1050" b="1" u="sng" dirty="0"/>
              <a:t>４４５</a:t>
            </a:r>
            <a:r>
              <a:rPr lang="ja-JP" altLang="en-US" sz="1050" dirty="0"/>
              <a:t>ｍ地点</a:t>
            </a:r>
            <a:endParaRPr lang="en-US" altLang="ja-JP" sz="1050" dirty="0"/>
          </a:p>
          <a:p>
            <a:r>
              <a:rPr lang="ja-JP" altLang="en-US" sz="1050" dirty="0"/>
              <a:t>目印：糸満環境美化センター看板手前２５ｍ</a:t>
            </a:r>
          </a:p>
        </p:txBody>
      </p:sp>
      <p:sp>
        <p:nvSpPr>
          <p:cNvPr id="171" name="テキスト ボックス 170">
            <a:extLst>
              <a:ext uri="{FF2B5EF4-FFF2-40B4-BE49-F238E27FC236}">
                <a16:creationId xmlns:a16="http://schemas.microsoft.com/office/drawing/2014/main" id="{5B29BA86-9485-406F-8A49-F43ACECF1AD8}"/>
              </a:ext>
            </a:extLst>
          </p:cNvPr>
          <p:cNvSpPr txBox="1"/>
          <p:nvPr/>
        </p:nvSpPr>
        <p:spPr>
          <a:xfrm>
            <a:off x="4085626" y="3710346"/>
            <a:ext cx="459362" cy="184666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/>
              <a:t>スタート</a:t>
            </a:r>
            <a:endParaRPr lang="en-US" altLang="ja-JP" sz="600" dirty="0"/>
          </a:p>
        </p:txBody>
      </p: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2EB9969E-9820-4897-9BC1-9CEB78A54EC8}"/>
              </a:ext>
            </a:extLst>
          </p:cNvPr>
          <p:cNvCxnSpPr/>
          <p:nvPr/>
        </p:nvCxnSpPr>
        <p:spPr>
          <a:xfrm flipH="1" flipV="1">
            <a:off x="4247538" y="3901558"/>
            <a:ext cx="17924" cy="231180"/>
          </a:xfrm>
          <a:prstGeom prst="line">
            <a:avLst/>
          </a:prstGeom>
          <a:ln w="38100">
            <a:solidFill>
              <a:srgbClr val="0118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148"/>
          <p:cNvCxnSpPr/>
          <p:nvPr/>
        </p:nvCxnSpPr>
        <p:spPr>
          <a:xfrm flipV="1">
            <a:off x="4184501" y="3996863"/>
            <a:ext cx="849044" cy="20285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4F41DAE4-3B39-4960-9051-64D0B5AD5CD6}"/>
              </a:ext>
            </a:extLst>
          </p:cNvPr>
          <p:cNvSpPr txBox="1"/>
          <p:nvPr/>
        </p:nvSpPr>
        <p:spPr>
          <a:xfrm>
            <a:off x="104701" y="3479424"/>
            <a:ext cx="1802549" cy="769441"/>
          </a:xfrm>
          <a:prstGeom prst="rect">
            <a:avLst/>
          </a:prstGeom>
          <a:solidFill>
            <a:schemeClr val="bg1"/>
          </a:solidFill>
          <a:ln w="38100">
            <a:solidFill>
              <a:srgbClr val="FF66CC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男女の給水地点</a:t>
            </a:r>
            <a:endParaRPr kumimoji="1" lang="en-US" altLang="ja-JP" sz="1100" dirty="0"/>
          </a:p>
          <a:p>
            <a:r>
              <a:rPr lang="ja-JP" altLang="en-US" sz="1100" dirty="0"/>
              <a:t>▲←男女１区</a:t>
            </a:r>
            <a:endParaRPr kumimoji="1" lang="en-US" altLang="ja-JP" sz="1100" dirty="0"/>
          </a:p>
          <a:p>
            <a:r>
              <a:rPr kumimoji="1" lang="ja-JP" altLang="en-US" sz="1100" dirty="0"/>
              <a:t>◆←男子２，３，４，５，６区</a:t>
            </a:r>
            <a:endParaRPr kumimoji="1" lang="en-US" altLang="ja-JP" sz="1100" dirty="0"/>
          </a:p>
          <a:p>
            <a:r>
              <a:rPr kumimoji="1" lang="ja-JP" altLang="en-US" sz="1100" dirty="0"/>
              <a:t>　　　女子５区</a:t>
            </a:r>
            <a:endParaRPr kumimoji="1" lang="en-US" altLang="ja-JP" sz="1100" dirty="0"/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736F3744-86B2-44A9-BEB7-B1A816D00E8B}"/>
              </a:ext>
            </a:extLst>
          </p:cNvPr>
          <p:cNvSpPr txBox="1"/>
          <p:nvPr/>
        </p:nvSpPr>
        <p:spPr>
          <a:xfrm>
            <a:off x="4378870" y="3263604"/>
            <a:ext cx="232320" cy="29238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dirty="0"/>
              <a:t>▲</a:t>
            </a:r>
            <a:endParaRPr kumimoji="1" lang="en-US" altLang="ja-JP" sz="1300" dirty="0"/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7A12D407-CB88-4AB0-9530-5A6CF5B7F39F}"/>
              </a:ext>
            </a:extLst>
          </p:cNvPr>
          <p:cNvSpPr txBox="1"/>
          <p:nvPr/>
        </p:nvSpPr>
        <p:spPr>
          <a:xfrm>
            <a:off x="1879156" y="4750855"/>
            <a:ext cx="255520" cy="315181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◆</a:t>
            </a:r>
            <a:endParaRPr kumimoji="1" lang="en-US" altLang="ja-JP" sz="1400" dirty="0"/>
          </a:p>
        </p:txBody>
      </p:sp>
      <p:cxnSp>
        <p:nvCxnSpPr>
          <p:cNvPr id="113" name="直線コネクタ 112">
            <a:extLst>
              <a:ext uri="{FF2B5EF4-FFF2-40B4-BE49-F238E27FC236}">
                <a16:creationId xmlns:a16="http://schemas.microsoft.com/office/drawing/2014/main" id="{8F6192BB-06C9-45B8-9760-B1717FF0387C}"/>
              </a:ext>
            </a:extLst>
          </p:cNvPr>
          <p:cNvCxnSpPr>
            <a:cxnSpLocks/>
          </p:cNvCxnSpPr>
          <p:nvPr/>
        </p:nvCxnSpPr>
        <p:spPr>
          <a:xfrm>
            <a:off x="6023501" y="4084919"/>
            <a:ext cx="135960" cy="1388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873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515</TotalTime>
  <Words>399</Words>
  <Application>Microsoft Office PowerPoint</Application>
  <PresentationFormat>画面に合わせる (4:3)</PresentationFormat>
  <Paragraphs>87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R6　島尻地区中体連駅伝コース男　　　子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玉城中学校024</dc:creator>
  <cp:lastModifiedBy>山田正策</cp:lastModifiedBy>
  <cp:revision>82</cp:revision>
  <cp:lastPrinted>2024-09-03T11:05:58Z</cp:lastPrinted>
  <dcterms:created xsi:type="dcterms:W3CDTF">2018-03-02T07:47:39Z</dcterms:created>
  <dcterms:modified xsi:type="dcterms:W3CDTF">2025-08-09T02:47:28Z</dcterms:modified>
</cp:coreProperties>
</file>