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4" r:id="rId3"/>
    <p:sldId id="270" r:id="rId4"/>
    <p:sldId id="271" r:id="rId5"/>
  </p:sldIdLst>
  <p:sldSz cx="9144000" cy="6858000" type="screen4x3"/>
  <p:notesSz cx="6735763" cy="98694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9ADC"/>
    <a:srgbClr val="1576CF"/>
    <a:srgbClr val="0118BF"/>
    <a:srgbClr val="2E96B6"/>
    <a:srgbClr val="8694FE"/>
    <a:srgbClr val="A086FE"/>
    <a:srgbClr val="859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16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25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719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82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589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979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516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136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460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919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476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002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8084D-8273-4E91-A68F-92257D177E8F}" type="datetimeFigureOut">
              <a:rPr kumimoji="1" lang="ja-JP" altLang="en-US" smtClean="0"/>
              <a:t>2025/8/9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1F8AF-4931-450F-B9A9-0CA9FEB1942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4137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82437" y="2382184"/>
            <a:ext cx="8044703" cy="1325563"/>
          </a:xfrm>
        </p:spPr>
        <p:txBody>
          <a:bodyPr/>
          <a:lstStyle/>
          <a:p>
            <a:pPr algn="ctr"/>
            <a:r>
              <a:rPr kumimoji="1" lang="en-US" altLang="ja-JP" dirty="0"/>
              <a:t>R6</a:t>
            </a:r>
            <a:r>
              <a:rPr kumimoji="1" lang="ja-JP" altLang="en-US" dirty="0"/>
              <a:t>　島尻地区中体連駅伝コース</a:t>
            </a:r>
            <a:r>
              <a:rPr lang="ja-JP" altLang="en-US" dirty="0"/>
              <a:t>女　　　子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4828367-452D-4756-87B5-410F47405C6B}"/>
              </a:ext>
            </a:extLst>
          </p:cNvPr>
          <p:cNvSpPr txBox="1"/>
          <p:nvPr/>
        </p:nvSpPr>
        <p:spPr>
          <a:xfrm>
            <a:off x="2232211" y="4612341"/>
            <a:ext cx="51233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実際の距離</a:t>
            </a:r>
            <a:endParaRPr kumimoji="1" lang="en-US" altLang="ja-JP" dirty="0"/>
          </a:p>
          <a:p>
            <a:r>
              <a:rPr kumimoji="1" lang="en-US" altLang="ja-JP" dirty="0"/>
              <a:t>1</a:t>
            </a:r>
            <a:r>
              <a:rPr kumimoji="1" lang="ja-JP" altLang="en-US" dirty="0"/>
              <a:t>区　</a:t>
            </a:r>
            <a:r>
              <a:rPr kumimoji="1" lang="en-US" altLang="ja-JP" dirty="0"/>
              <a:t>( 3085m  )</a:t>
            </a:r>
          </a:p>
          <a:p>
            <a:r>
              <a:rPr kumimoji="1" lang="en-US" altLang="ja-JP" dirty="0"/>
              <a:t>2</a:t>
            </a:r>
            <a:r>
              <a:rPr kumimoji="1" lang="ja-JP" altLang="en-US" dirty="0"/>
              <a:t>区～</a:t>
            </a:r>
            <a:r>
              <a:rPr lang="en-US" altLang="ja-JP" dirty="0"/>
              <a:t>4</a:t>
            </a:r>
            <a:r>
              <a:rPr kumimoji="1" lang="ja-JP" altLang="en-US" dirty="0"/>
              <a:t>区　</a:t>
            </a:r>
            <a:r>
              <a:rPr kumimoji="1" lang="en-US" altLang="ja-JP" dirty="0"/>
              <a:t>( 2000m )</a:t>
            </a:r>
          </a:p>
          <a:p>
            <a:r>
              <a:rPr kumimoji="1" lang="en-US" altLang="ja-JP" dirty="0"/>
              <a:t>6</a:t>
            </a:r>
            <a:r>
              <a:rPr kumimoji="1" lang="ja-JP" altLang="en-US" dirty="0"/>
              <a:t>区　</a:t>
            </a:r>
            <a:r>
              <a:rPr kumimoji="1" lang="en-US" altLang="ja-JP" dirty="0"/>
              <a:t>( 2915m   )                     Total   ( </a:t>
            </a:r>
            <a:r>
              <a:rPr lang="en-US" altLang="ja-JP" dirty="0"/>
              <a:t>12000</a:t>
            </a:r>
            <a:r>
              <a:rPr kumimoji="1" lang="en-US" altLang="ja-JP" dirty="0"/>
              <a:t>m 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3751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図 134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98" r="97852" b="14964"/>
          <a:stretch/>
        </p:blipFill>
        <p:spPr bwMode="auto">
          <a:xfrm>
            <a:off x="-54084" y="178402"/>
            <a:ext cx="1066476" cy="6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 descr="平和創造の森公園 イラスト案内マップ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136" y="178402"/>
            <a:ext cx="9144000" cy="64265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直線コネクタ 6"/>
          <p:cNvCxnSpPr/>
          <p:nvPr/>
        </p:nvCxnSpPr>
        <p:spPr>
          <a:xfrm flipV="1">
            <a:off x="4033061" y="3595617"/>
            <a:ext cx="1880314" cy="128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 flipV="1">
            <a:off x="3895905" y="2691685"/>
            <a:ext cx="136796" cy="91440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4052829" y="2483061"/>
            <a:ext cx="1099801" cy="1395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3856271" y="2471692"/>
            <a:ext cx="196558" cy="2835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3098701" y="2235451"/>
            <a:ext cx="845710" cy="8707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3919045" y="2000765"/>
            <a:ext cx="347729" cy="2215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4208763" y="2000765"/>
            <a:ext cx="365976" cy="64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591881" y="1997122"/>
            <a:ext cx="613626" cy="5383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3247777" y="4091064"/>
            <a:ext cx="574953" cy="301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4223498" y="4063714"/>
            <a:ext cx="365976" cy="10635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4586364" y="5123739"/>
            <a:ext cx="156089" cy="707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4716401" y="4743309"/>
            <a:ext cx="866707" cy="41057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5682186" y="4767556"/>
            <a:ext cx="904354" cy="1292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 flipV="1">
            <a:off x="3098701" y="2283668"/>
            <a:ext cx="73112" cy="22194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cxnSpLocks/>
          </p:cNvCxnSpPr>
          <p:nvPr/>
        </p:nvCxnSpPr>
        <p:spPr>
          <a:xfrm flipV="1">
            <a:off x="6123480" y="4225477"/>
            <a:ext cx="182783" cy="103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cxnSpLocks/>
          </p:cNvCxnSpPr>
          <p:nvPr/>
        </p:nvCxnSpPr>
        <p:spPr>
          <a:xfrm>
            <a:off x="5970170" y="3950110"/>
            <a:ext cx="72997" cy="2463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>
            <a:cxnSpLocks/>
          </p:cNvCxnSpPr>
          <p:nvPr/>
        </p:nvCxnSpPr>
        <p:spPr>
          <a:xfrm flipV="1">
            <a:off x="5967614" y="3419292"/>
            <a:ext cx="344663" cy="53558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6123310" y="3262882"/>
            <a:ext cx="237521" cy="18322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5872444" y="3271581"/>
            <a:ext cx="199622" cy="53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>
            <a:off x="5858271" y="3255630"/>
            <a:ext cx="55104" cy="3358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5547835" y="4764124"/>
            <a:ext cx="163987" cy="436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V="1">
            <a:off x="6695169" y="4537758"/>
            <a:ext cx="170918" cy="25766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6571209" y="4767609"/>
            <a:ext cx="110544" cy="646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6569672" y="4456869"/>
            <a:ext cx="309831" cy="1134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>
            <a:cxnSpLocks/>
          </p:cNvCxnSpPr>
          <p:nvPr/>
        </p:nvCxnSpPr>
        <p:spPr>
          <a:xfrm>
            <a:off x="6236339" y="4221221"/>
            <a:ext cx="453964" cy="28988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H="1">
            <a:off x="3146090" y="2470879"/>
            <a:ext cx="7799" cy="2075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flipH="1">
            <a:off x="2970992" y="2609193"/>
            <a:ext cx="185354" cy="1583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V="1">
            <a:off x="2575722" y="2753720"/>
            <a:ext cx="387203" cy="13493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2552519" y="2867609"/>
            <a:ext cx="22483" cy="30797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 flipH="1">
            <a:off x="2091861" y="3153402"/>
            <a:ext cx="501468" cy="1596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2004597" y="3434316"/>
            <a:ext cx="297691" cy="37783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>
            <a:off x="2290047" y="3812146"/>
            <a:ext cx="739" cy="39216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>
            <a:off x="1907250" y="4131379"/>
            <a:ext cx="360474" cy="1827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1832241" y="4328067"/>
            <a:ext cx="84841" cy="6456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>
            <a:off x="1839511" y="4924345"/>
            <a:ext cx="206002" cy="257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/>
          <p:nvPr/>
        </p:nvCxnSpPr>
        <p:spPr>
          <a:xfrm>
            <a:off x="2051366" y="5152711"/>
            <a:ext cx="34773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 flipV="1">
            <a:off x="2353489" y="5005884"/>
            <a:ext cx="379674" cy="1343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2690698" y="5033994"/>
            <a:ext cx="516868" cy="1347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 flipV="1">
            <a:off x="3194301" y="5033818"/>
            <a:ext cx="272604" cy="1364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3359031" y="4612586"/>
            <a:ext cx="72623" cy="39679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コネクタ 133"/>
          <p:cNvCxnSpPr/>
          <p:nvPr/>
        </p:nvCxnSpPr>
        <p:spPr>
          <a:xfrm>
            <a:off x="3277342" y="4121206"/>
            <a:ext cx="100156" cy="5060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/>
          <p:nvPr/>
        </p:nvCxnSpPr>
        <p:spPr>
          <a:xfrm flipH="1">
            <a:off x="2028843" y="3311757"/>
            <a:ext cx="74792" cy="1227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/>
          <p:cNvSpPr txBox="1"/>
          <p:nvPr/>
        </p:nvSpPr>
        <p:spPr>
          <a:xfrm>
            <a:off x="4791734" y="3636312"/>
            <a:ext cx="459362" cy="276999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/>
              <a:t>スタート</a:t>
            </a:r>
            <a:endParaRPr lang="en-US" altLang="ja-JP" sz="600" dirty="0"/>
          </a:p>
          <a:p>
            <a:pPr algn="ctr"/>
            <a:r>
              <a:rPr lang="ja-JP" altLang="en-US" sz="600" dirty="0"/>
              <a:t>ゴール</a:t>
            </a:r>
          </a:p>
        </p:txBody>
      </p:sp>
      <p:cxnSp>
        <p:nvCxnSpPr>
          <p:cNvPr id="141" name="直線コネクタ 140"/>
          <p:cNvCxnSpPr/>
          <p:nvPr/>
        </p:nvCxnSpPr>
        <p:spPr>
          <a:xfrm flipV="1">
            <a:off x="3824195" y="4054764"/>
            <a:ext cx="1251688" cy="473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テキスト ボックス 146"/>
          <p:cNvSpPr txBox="1"/>
          <p:nvPr/>
        </p:nvSpPr>
        <p:spPr>
          <a:xfrm>
            <a:off x="4495835" y="4285269"/>
            <a:ext cx="597394" cy="184666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/>
              <a:t>全中継所</a:t>
            </a:r>
          </a:p>
        </p:txBody>
      </p:sp>
      <p:cxnSp>
        <p:nvCxnSpPr>
          <p:cNvPr id="148" name="直線コネクタ 147"/>
          <p:cNvCxnSpPr/>
          <p:nvPr/>
        </p:nvCxnSpPr>
        <p:spPr>
          <a:xfrm flipV="1">
            <a:off x="4255510" y="4386053"/>
            <a:ext cx="216850" cy="12598"/>
          </a:xfrm>
          <a:prstGeom prst="line">
            <a:avLst/>
          </a:prstGeom>
          <a:ln w="38100">
            <a:solidFill>
              <a:srgbClr val="0118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 flipH="1" flipV="1">
            <a:off x="5045752" y="3907199"/>
            <a:ext cx="17924" cy="231180"/>
          </a:xfrm>
          <a:prstGeom prst="line">
            <a:avLst/>
          </a:prstGeom>
          <a:ln w="38100">
            <a:solidFill>
              <a:srgbClr val="0118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テキスト ボックス 150"/>
          <p:cNvSpPr txBox="1"/>
          <p:nvPr/>
        </p:nvSpPr>
        <p:spPr>
          <a:xfrm>
            <a:off x="894103" y="232648"/>
            <a:ext cx="1655690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女子</a:t>
            </a:r>
            <a:r>
              <a:rPr lang="en-US" altLang="ja-JP" sz="2000" dirty="0"/>
              <a:t>1</a:t>
            </a:r>
            <a:r>
              <a:rPr lang="ja-JP" altLang="en-US" sz="2000" dirty="0"/>
              <a:t>区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791138" y="1841171"/>
            <a:ext cx="1232437" cy="122341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女子</a:t>
            </a:r>
            <a:endParaRPr lang="en-US" altLang="ja-JP" sz="1050" dirty="0"/>
          </a:p>
          <a:p>
            <a:r>
              <a:rPr lang="ja-JP" altLang="en-US" sz="1050" dirty="0"/>
              <a:t>１区　３０００ｍ</a:t>
            </a:r>
            <a:endParaRPr lang="en-US" altLang="ja-JP" sz="1050" dirty="0"/>
          </a:p>
          <a:p>
            <a:r>
              <a:rPr kumimoji="1" lang="ja-JP" altLang="en-US" sz="1050" dirty="0"/>
              <a:t>２区　２０００ｍ</a:t>
            </a:r>
            <a:endParaRPr kumimoji="1" lang="en-US" altLang="ja-JP" sz="1050" dirty="0"/>
          </a:p>
          <a:p>
            <a:r>
              <a:rPr lang="ja-JP" altLang="en-US" sz="1050" dirty="0"/>
              <a:t>３区　２０００ｍ</a:t>
            </a:r>
            <a:endParaRPr lang="en-US" altLang="ja-JP" sz="1050" dirty="0"/>
          </a:p>
          <a:p>
            <a:r>
              <a:rPr kumimoji="1" lang="ja-JP" altLang="en-US" sz="1050" dirty="0"/>
              <a:t>４区　２０００ｍ</a:t>
            </a:r>
            <a:endParaRPr kumimoji="1" lang="en-US" altLang="ja-JP" sz="1050" dirty="0"/>
          </a:p>
          <a:p>
            <a:r>
              <a:rPr lang="ja-JP" altLang="en-US" sz="1050" dirty="0"/>
              <a:t>５区　３０００ｍ</a:t>
            </a:r>
            <a:endParaRPr kumimoji="1" lang="en-US" altLang="ja-JP" sz="1050" dirty="0"/>
          </a:p>
          <a:p>
            <a:r>
              <a:rPr lang="ja-JP" altLang="en-US" sz="1050" dirty="0"/>
              <a:t>計： １２０００ｍ</a:t>
            </a:r>
            <a:endParaRPr kumimoji="1" lang="ja-JP" altLang="en-US" sz="1050" dirty="0"/>
          </a:p>
        </p:txBody>
      </p:sp>
      <p:cxnSp>
        <p:nvCxnSpPr>
          <p:cNvPr id="123" name="直線コネクタ 122"/>
          <p:cNvCxnSpPr/>
          <p:nvPr/>
        </p:nvCxnSpPr>
        <p:spPr>
          <a:xfrm flipH="1" flipV="1">
            <a:off x="2917593" y="1923890"/>
            <a:ext cx="573543" cy="41205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 flipH="1" flipV="1">
            <a:off x="2593329" y="1789345"/>
            <a:ext cx="324264" cy="13454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125564" y="1121468"/>
            <a:ext cx="1181170" cy="339115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>
          <a:xfrm flipV="1">
            <a:off x="982302" y="1395130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 flipV="1">
            <a:off x="2825" y="767077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 flipV="1">
            <a:off x="50220" y="806802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154847" y="1054473"/>
            <a:ext cx="1181170" cy="339115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円柱 118"/>
          <p:cNvSpPr/>
          <p:nvPr/>
        </p:nvSpPr>
        <p:spPr>
          <a:xfrm>
            <a:off x="1476104" y="1193951"/>
            <a:ext cx="142070" cy="248334"/>
          </a:xfrm>
          <a:prstGeom prst="can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2" name="直線コネクタ 121"/>
          <p:cNvCxnSpPr/>
          <p:nvPr/>
        </p:nvCxnSpPr>
        <p:spPr>
          <a:xfrm flipH="1" flipV="1">
            <a:off x="3452163" y="2314701"/>
            <a:ext cx="123267" cy="18138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/>
          <p:nvPr/>
        </p:nvCxnSpPr>
        <p:spPr>
          <a:xfrm flipH="1" flipV="1">
            <a:off x="1417383" y="1460319"/>
            <a:ext cx="1196137" cy="32205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テキスト ボックス 120"/>
          <p:cNvSpPr txBox="1"/>
          <p:nvPr/>
        </p:nvSpPr>
        <p:spPr>
          <a:xfrm>
            <a:off x="85338" y="1848694"/>
            <a:ext cx="2042632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３ｋｍコース（折り返し）</a:t>
            </a:r>
            <a:endParaRPr lang="en-US" altLang="ja-JP" sz="1050" dirty="0"/>
          </a:p>
          <a:p>
            <a:r>
              <a:rPr lang="ja-JP" altLang="en-US" sz="1050" dirty="0"/>
              <a:t>公園入り口から約</a:t>
            </a:r>
            <a:r>
              <a:rPr lang="ja-JP" altLang="en-US" sz="1050" b="1" u="sng" dirty="0"/>
              <a:t>４４５</a:t>
            </a:r>
            <a:r>
              <a:rPr lang="ja-JP" altLang="en-US" sz="1050" dirty="0"/>
              <a:t>ｍ地点</a:t>
            </a:r>
            <a:endParaRPr lang="en-US" altLang="ja-JP" sz="1050" dirty="0"/>
          </a:p>
          <a:p>
            <a:r>
              <a:rPr lang="ja-JP" altLang="en-US" sz="1050" dirty="0"/>
              <a:t>目印：糸満環境美化センター看板手前２５ｍ</a:t>
            </a:r>
          </a:p>
        </p:txBody>
      </p:sp>
      <p:cxnSp>
        <p:nvCxnSpPr>
          <p:cNvPr id="10" name="直線矢印コネクタ 9"/>
          <p:cNvCxnSpPr/>
          <p:nvPr/>
        </p:nvCxnSpPr>
        <p:spPr>
          <a:xfrm flipH="1">
            <a:off x="3638840" y="4091999"/>
            <a:ext cx="1388395" cy="418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矢印コネクタ 135"/>
          <p:cNvCxnSpPr/>
          <p:nvPr/>
        </p:nvCxnSpPr>
        <p:spPr>
          <a:xfrm flipH="1" flipV="1">
            <a:off x="3431860" y="2872189"/>
            <a:ext cx="47877" cy="9832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/>
          <p:cNvCxnSpPr/>
          <p:nvPr/>
        </p:nvCxnSpPr>
        <p:spPr>
          <a:xfrm flipH="1" flipV="1">
            <a:off x="1462119" y="1502385"/>
            <a:ext cx="942456" cy="28621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矢印コネクタ 139"/>
          <p:cNvCxnSpPr/>
          <p:nvPr/>
        </p:nvCxnSpPr>
        <p:spPr>
          <a:xfrm>
            <a:off x="2045513" y="1550448"/>
            <a:ext cx="807408" cy="290723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矢印コネクタ 141"/>
          <p:cNvCxnSpPr/>
          <p:nvPr/>
        </p:nvCxnSpPr>
        <p:spPr>
          <a:xfrm>
            <a:off x="3568980" y="2387299"/>
            <a:ext cx="53612" cy="72240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矢印コネクタ 142"/>
          <p:cNvCxnSpPr/>
          <p:nvPr/>
        </p:nvCxnSpPr>
        <p:spPr>
          <a:xfrm>
            <a:off x="3764305" y="4001259"/>
            <a:ext cx="414211" cy="2888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矢印コネクタ 143"/>
          <p:cNvCxnSpPr/>
          <p:nvPr/>
        </p:nvCxnSpPr>
        <p:spPr>
          <a:xfrm>
            <a:off x="4448698" y="4435066"/>
            <a:ext cx="190223" cy="568045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矢印コネクタ 144"/>
          <p:cNvCxnSpPr/>
          <p:nvPr/>
        </p:nvCxnSpPr>
        <p:spPr>
          <a:xfrm flipV="1">
            <a:off x="5002324" y="4900833"/>
            <a:ext cx="430094" cy="16300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145"/>
          <p:cNvCxnSpPr/>
          <p:nvPr/>
        </p:nvCxnSpPr>
        <p:spPr>
          <a:xfrm flipV="1">
            <a:off x="5979271" y="4831524"/>
            <a:ext cx="600696" cy="10256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51"/>
          <p:cNvCxnSpPr>
            <a:cxnSpLocks/>
          </p:cNvCxnSpPr>
          <p:nvPr/>
        </p:nvCxnSpPr>
        <p:spPr>
          <a:xfrm flipH="1" flipV="1">
            <a:off x="6108037" y="4273778"/>
            <a:ext cx="589937" cy="259498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矢印コネクタ 152"/>
          <p:cNvCxnSpPr/>
          <p:nvPr/>
        </p:nvCxnSpPr>
        <p:spPr>
          <a:xfrm flipV="1">
            <a:off x="6067732" y="3482385"/>
            <a:ext cx="283299" cy="364685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矢印コネクタ 154"/>
          <p:cNvCxnSpPr/>
          <p:nvPr/>
        </p:nvCxnSpPr>
        <p:spPr>
          <a:xfrm>
            <a:off x="5887307" y="3218569"/>
            <a:ext cx="43274" cy="383487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矢印コネクタ 155"/>
          <p:cNvCxnSpPr/>
          <p:nvPr/>
        </p:nvCxnSpPr>
        <p:spPr>
          <a:xfrm flipH="1">
            <a:off x="4634853" y="3479019"/>
            <a:ext cx="676035" cy="1653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矢印コネクタ 156"/>
          <p:cNvCxnSpPr/>
          <p:nvPr/>
        </p:nvCxnSpPr>
        <p:spPr>
          <a:xfrm flipH="1" flipV="1">
            <a:off x="3984647" y="2798113"/>
            <a:ext cx="78203" cy="54553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/>
          <p:cNvCxnSpPr/>
          <p:nvPr/>
        </p:nvCxnSpPr>
        <p:spPr>
          <a:xfrm>
            <a:off x="4321015" y="2557596"/>
            <a:ext cx="563427" cy="9197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矢印コネクタ 158"/>
          <p:cNvCxnSpPr/>
          <p:nvPr/>
        </p:nvCxnSpPr>
        <p:spPr>
          <a:xfrm flipH="1" flipV="1">
            <a:off x="4721026" y="2015507"/>
            <a:ext cx="386435" cy="31371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矢印コネクタ 160"/>
          <p:cNvCxnSpPr/>
          <p:nvPr/>
        </p:nvCxnSpPr>
        <p:spPr>
          <a:xfrm flipH="1">
            <a:off x="4007078" y="1933616"/>
            <a:ext cx="372588" cy="15112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矢印コネクタ 165"/>
          <p:cNvCxnSpPr/>
          <p:nvPr/>
        </p:nvCxnSpPr>
        <p:spPr>
          <a:xfrm>
            <a:off x="3159635" y="2366085"/>
            <a:ext cx="40568" cy="362993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テキスト ボックス 167"/>
          <p:cNvSpPr txBox="1"/>
          <p:nvPr/>
        </p:nvSpPr>
        <p:spPr>
          <a:xfrm>
            <a:off x="2709894" y="84953"/>
            <a:ext cx="3699098" cy="1384995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スタート地点から入り口に向かう。</a:t>
            </a:r>
            <a:endParaRPr lang="en-US" altLang="ja-JP" sz="1200" dirty="0"/>
          </a:p>
          <a:p>
            <a:r>
              <a:rPr lang="ja-JP" altLang="en-US" sz="1200" dirty="0"/>
              <a:t>入り口から</a:t>
            </a:r>
            <a:r>
              <a:rPr lang="ja-JP" altLang="en-US" sz="1200" u="sng" dirty="0"/>
              <a:t>折り返し地点</a:t>
            </a:r>
            <a:r>
              <a:rPr lang="ja-JP" altLang="en-US" sz="1200" dirty="0"/>
              <a:t>に向かう。</a:t>
            </a:r>
            <a:endParaRPr lang="en-US" altLang="ja-JP" sz="1200" dirty="0"/>
          </a:p>
          <a:p>
            <a:r>
              <a:rPr lang="ja-JP" altLang="en-US" sz="1200" u="sng" dirty="0"/>
              <a:t>折り返し地点</a:t>
            </a:r>
            <a:r>
              <a:rPr lang="ja-JP" altLang="en-US" sz="1200" dirty="0"/>
              <a:t>から点線の矢印に沿って入り口に向かう。</a:t>
            </a:r>
            <a:endParaRPr lang="en-US" altLang="ja-JP" sz="1200" dirty="0"/>
          </a:p>
          <a:p>
            <a:r>
              <a:rPr lang="ja-JP" altLang="en-US" sz="1200" dirty="0"/>
              <a:t>入り口から３０ｍ地点を右折する。</a:t>
            </a:r>
            <a:endParaRPr lang="en-US" altLang="ja-JP" sz="1200" dirty="0"/>
          </a:p>
          <a:p>
            <a:r>
              <a:rPr lang="ja-JP" altLang="en-US" sz="1200" dirty="0"/>
              <a:t>全中継所を通過し、点線の矢印方向に進む。</a:t>
            </a:r>
            <a:endParaRPr lang="en-US" altLang="ja-JP" sz="1200" dirty="0"/>
          </a:p>
          <a:p>
            <a:r>
              <a:rPr lang="ja-JP" altLang="en-US" sz="1200" dirty="0"/>
              <a:t>最後に入り口を通り過ぎ右折する。</a:t>
            </a:r>
            <a:endParaRPr lang="en-US" altLang="ja-JP" sz="1200" dirty="0"/>
          </a:p>
          <a:p>
            <a:r>
              <a:rPr lang="ja-JP" altLang="en-US" sz="1200" dirty="0"/>
              <a:t>全中継所で、２区につなぐ。</a:t>
            </a:r>
            <a:endParaRPr lang="en-US" altLang="ja-JP" sz="1200" dirty="0"/>
          </a:p>
        </p:txBody>
      </p:sp>
      <p:cxnSp>
        <p:nvCxnSpPr>
          <p:cNvPr id="190" name="直線矢印コネクタ 189"/>
          <p:cNvCxnSpPr/>
          <p:nvPr/>
        </p:nvCxnSpPr>
        <p:spPr>
          <a:xfrm flipH="1" flipV="1">
            <a:off x="2749990" y="1911958"/>
            <a:ext cx="392171" cy="2452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直線矢印コネクタ 199"/>
          <p:cNvCxnSpPr/>
          <p:nvPr/>
        </p:nvCxnSpPr>
        <p:spPr>
          <a:xfrm flipH="1">
            <a:off x="3129754" y="2161303"/>
            <a:ext cx="789291" cy="112806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矢印コネクタ 204"/>
          <p:cNvCxnSpPr/>
          <p:nvPr/>
        </p:nvCxnSpPr>
        <p:spPr>
          <a:xfrm flipH="1">
            <a:off x="2618277" y="2775235"/>
            <a:ext cx="464624" cy="233498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矢印コネクタ 208"/>
          <p:cNvCxnSpPr/>
          <p:nvPr/>
        </p:nvCxnSpPr>
        <p:spPr>
          <a:xfrm>
            <a:off x="2276253" y="3602056"/>
            <a:ext cx="82089" cy="394807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矢印コネクタ 212"/>
          <p:cNvCxnSpPr/>
          <p:nvPr/>
        </p:nvCxnSpPr>
        <p:spPr>
          <a:xfrm flipH="1">
            <a:off x="1950215" y="4297346"/>
            <a:ext cx="30253" cy="404485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矢印コネクタ 214"/>
          <p:cNvCxnSpPr/>
          <p:nvPr/>
        </p:nvCxnSpPr>
        <p:spPr>
          <a:xfrm flipV="1">
            <a:off x="2302288" y="5005884"/>
            <a:ext cx="310821" cy="95468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矢印コネクタ 216"/>
          <p:cNvCxnSpPr/>
          <p:nvPr/>
        </p:nvCxnSpPr>
        <p:spPr>
          <a:xfrm flipH="1" flipV="1">
            <a:off x="3285155" y="4464654"/>
            <a:ext cx="77573" cy="48394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矢印コネクタ 220"/>
          <p:cNvCxnSpPr/>
          <p:nvPr/>
        </p:nvCxnSpPr>
        <p:spPr>
          <a:xfrm flipV="1">
            <a:off x="3171617" y="4047089"/>
            <a:ext cx="354608" cy="13330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1" name="図 110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3" t="70628" r="43139" b="20823"/>
          <a:stretch/>
        </p:blipFill>
        <p:spPr bwMode="auto">
          <a:xfrm>
            <a:off x="5519514" y="4303283"/>
            <a:ext cx="373229" cy="427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図 112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10" t="75677" r="18850" b="20023"/>
          <a:stretch/>
        </p:blipFill>
        <p:spPr bwMode="auto">
          <a:xfrm>
            <a:off x="5714199" y="4841294"/>
            <a:ext cx="362005" cy="38194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0757CE18-D005-400E-A162-4D53D9C6C9D2}"/>
              </a:ext>
            </a:extLst>
          </p:cNvPr>
          <p:cNvSpPr txBox="1"/>
          <p:nvPr/>
        </p:nvSpPr>
        <p:spPr>
          <a:xfrm>
            <a:off x="104701" y="3479424"/>
            <a:ext cx="1802549" cy="769441"/>
          </a:xfrm>
          <a:prstGeom prst="rect">
            <a:avLst/>
          </a:prstGeom>
          <a:solidFill>
            <a:schemeClr val="bg1"/>
          </a:solidFill>
          <a:ln w="38100">
            <a:solidFill>
              <a:srgbClr val="FF66CC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男女の給水地点</a:t>
            </a:r>
            <a:endParaRPr kumimoji="1" lang="en-US" altLang="ja-JP" sz="1100" dirty="0"/>
          </a:p>
          <a:p>
            <a:r>
              <a:rPr lang="ja-JP" altLang="en-US" sz="1100" dirty="0"/>
              <a:t>▲←男女１区</a:t>
            </a:r>
            <a:endParaRPr kumimoji="1" lang="en-US" altLang="ja-JP" sz="1100" dirty="0"/>
          </a:p>
          <a:p>
            <a:r>
              <a:rPr kumimoji="1" lang="ja-JP" altLang="en-US" sz="1100" dirty="0"/>
              <a:t>◆←男子２，３，４，５，６区</a:t>
            </a:r>
            <a:endParaRPr kumimoji="1" lang="en-US" altLang="ja-JP" sz="1100" dirty="0"/>
          </a:p>
          <a:p>
            <a:r>
              <a:rPr kumimoji="1" lang="ja-JP" altLang="en-US" sz="1100" dirty="0"/>
              <a:t>　　　女子５区</a:t>
            </a:r>
            <a:endParaRPr kumimoji="1" lang="en-US" altLang="ja-JP" sz="1100" dirty="0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AE695455-3F65-4B55-877E-B418973D53E3}"/>
              </a:ext>
            </a:extLst>
          </p:cNvPr>
          <p:cNvSpPr txBox="1"/>
          <p:nvPr/>
        </p:nvSpPr>
        <p:spPr>
          <a:xfrm>
            <a:off x="4378870" y="3263604"/>
            <a:ext cx="232320" cy="29238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dirty="0"/>
              <a:t>▲</a:t>
            </a:r>
            <a:endParaRPr kumimoji="1" lang="en-US" altLang="ja-JP" sz="1300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430E32AC-18AA-4B8F-90EA-9D705B34C9CD}"/>
              </a:ext>
            </a:extLst>
          </p:cNvPr>
          <p:cNvSpPr txBox="1"/>
          <p:nvPr/>
        </p:nvSpPr>
        <p:spPr>
          <a:xfrm>
            <a:off x="1879156" y="4750855"/>
            <a:ext cx="255520" cy="315181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◆</a:t>
            </a:r>
            <a:endParaRPr kumimoji="1" lang="en-US" altLang="ja-JP" sz="1400" dirty="0"/>
          </a:p>
        </p:txBody>
      </p:sp>
      <p:cxnSp>
        <p:nvCxnSpPr>
          <p:cNvPr id="102" name="直線コネクタ 101">
            <a:extLst>
              <a:ext uri="{FF2B5EF4-FFF2-40B4-BE49-F238E27FC236}">
                <a16:creationId xmlns:a16="http://schemas.microsoft.com/office/drawing/2014/main" id="{4A364C35-4F79-47E6-AF4B-86F86E26DE3E}"/>
              </a:ext>
            </a:extLst>
          </p:cNvPr>
          <p:cNvCxnSpPr>
            <a:cxnSpLocks/>
          </p:cNvCxnSpPr>
          <p:nvPr/>
        </p:nvCxnSpPr>
        <p:spPr>
          <a:xfrm>
            <a:off x="6013504" y="4143115"/>
            <a:ext cx="121908" cy="11323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031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図 134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98" r="97852" b="14964"/>
          <a:stretch/>
        </p:blipFill>
        <p:spPr bwMode="auto">
          <a:xfrm>
            <a:off x="-54084" y="178402"/>
            <a:ext cx="1066476" cy="6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 descr="平和創造の森公園 イラスト案内マップ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136" y="178402"/>
            <a:ext cx="9144000" cy="64265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直線コネクタ 6"/>
          <p:cNvCxnSpPr/>
          <p:nvPr/>
        </p:nvCxnSpPr>
        <p:spPr>
          <a:xfrm flipV="1">
            <a:off x="4033061" y="3595617"/>
            <a:ext cx="1880314" cy="128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 flipV="1">
            <a:off x="3895905" y="2691685"/>
            <a:ext cx="136796" cy="91440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4052829" y="2483061"/>
            <a:ext cx="1099801" cy="1395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3856271" y="2471692"/>
            <a:ext cx="196558" cy="2835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3098701" y="2235451"/>
            <a:ext cx="845710" cy="8707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3919045" y="2000765"/>
            <a:ext cx="347729" cy="2215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4208763" y="2000765"/>
            <a:ext cx="365976" cy="64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591881" y="1997122"/>
            <a:ext cx="613626" cy="5383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3247777" y="4091064"/>
            <a:ext cx="574953" cy="301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4223498" y="4063714"/>
            <a:ext cx="365976" cy="10635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4586364" y="5123739"/>
            <a:ext cx="156089" cy="707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4716401" y="4743309"/>
            <a:ext cx="866707" cy="41057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5682186" y="4767556"/>
            <a:ext cx="904354" cy="1292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 flipV="1">
            <a:off x="3098701" y="2283668"/>
            <a:ext cx="73112" cy="22194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>
            <a:cxnSpLocks/>
          </p:cNvCxnSpPr>
          <p:nvPr/>
        </p:nvCxnSpPr>
        <p:spPr>
          <a:xfrm flipV="1">
            <a:off x="5930581" y="3419292"/>
            <a:ext cx="381696" cy="57757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6123310" y="3262882"/>
            <a:ext cx="237521" cy="18322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5872444" y="3271581"/>
            <a:ext cx="199622" cy="53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>
            <a:off x="5858271" y="3255630"/>
            <a:ext cx="55104" cy="3358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5547835" y="4764124"/>
            <a:ext cx="163987" cy="436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V="1">
            <a:off x="6695169" y="4537758"/>
            <a:ext cx="170918" cy="25766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6571209" y="4767609"/>
            <a:ext cx="110544" cy="646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6569672" y="4456869"/>
            <a:ext cx="309831" cy="1134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>
            <a:cxnSpLocks/>
          </p:cNvCxnSpPr>
          <p:nvPr/>
        </p:nvCxnSpPr>
        <p:spPr>
          <a:xfrm>
            <a:off x="6269341" y="4189196"/>
            <a:ext cx="420962" cy="32191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H="1">
            <a:off x="3146090" y="2470879"/>
            <a:ext cx="7799" cy="2075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flipH="1">
            <a:off x="2970992" y="2609193"/>
            <a:ext cx="185354" cy="1583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V="1">
            <a:off x="2575722" y="2753720"/>
            <a:ext cx="387203" cy="13493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2552519" y="2867609"/>
            <a:ext cx="22483" cy="30797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 flipH="1">
            <a:off x="2091861" y="3153402"/>
            <a:ext cx="501468" cy="1596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2004597" y="3434316"/>
            <a:ext cx="297691" cy="37783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>
            <a:off x="2290047" y="3812146"/>
            <a:ext cx="739" cy="39216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>
            <a:off x="1907250" y="4131379"/>
            <a:ext cx="360474" cy="1827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1832241" y="4328067"/>
            <a:ext cx="84841" cy="6456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>
            <a:off x="1839511" y="4924345"/>
            <a:ext cx="206002" cy="257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/>
          <p:nvPr/>
        </p:nvCxnSpPr>
        <p:spPr>
          <a:xfrm>
            <a:off x="2051366" y="5152711"/>
            <a:ext cx="34773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 flipV="1">
            <a:off x="2353489" y="5005884"/>
            <a:ext cx="379674" cy="1343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2690698" y="5033994"/>
            <a:ext cx="516868" cy="1347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 flipV="1">
            <a:off x="3194301" y="5033818"/>
            <a:ext cx="272604" cy="1364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3359031" y="4612586"/>
            <a:ext cx="72623" cy="39679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コネクタ 133"/>
          <p:cNvCxnSpPr/>
          <p:nvPr/>
        </p:nvCxnSpPr>
        <p:spPr>
          <a:xfrm>
            <a:off x="3277342" y="4121206"/>
            <a:ext cx="100156" cy="5060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/>
          <p:nvPr/>
        </p:nvCxnSpPr>
        <p:spPr>
          <a:xfrm flipH="1">
            <a:off x="2028843" y="3311757"/>
            <a:ext cx="74792" cy="1227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/>
          <p:cNvSpPr txBox="1"/>
          <p:nvPr/>
        </p:nvSpPr>
        <p:spPr>
          <a:xfrm>
            <a:off x="4791734" y="3636312"/>
            <a:ext cx="459362" cy="276999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/>
              <a:t>スタート</a:t>
            </a:r>
            <a:endParaRPr lang="en-US" altLang="ja-JP" sz="600" dirty="0"/>
          </a:p>
          <a:p>
            <a:pPr algn="ctr"/>
            <a:r>
              <a:rPr lang="ja-JP" altLang="en-US" sz="600" dirty="0"/>
              <a:t>ゴール</a:t>
            </a:r>
          </a:p>
        </p:txBody>
      </p:sp>
      <p:cxnSp>
        <p:nvCxnSpPr>
          <p:cNvPr id="141" name="直線コネクタ 140"/>
          <p:cNvCxnSpPr/>
          <p:nvPr/>
        </p:nvCxnSpPr>
        <p:spPr>
          <a:xfrm flipV="1">
            <a:off x="3824195" y="4054764"/>
            <a:ext cx="1251688" cy="473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テキスト ボックス 146"/>
          <p:cNvSpPr txBox="1"/>
          <p:nvPr/>
        </p:nvSpPr>
        <p:spPr>
          <a:xfrm>
            <a:off x="4473276" y="4322825"/>
            <a:ext cx="597394" cy="184666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/>
              <a:t>全中継所</a:t>
            </a:r>
          </a:p>
        </p:txBody>
      </p:sp>
      <p:cxnSp>
        <p:nvCxnSpPr>
          <p:cNvPr id="148" name="直線コネクタ 147"/>
          <p:cNvCxnSpPr/>
          <p:nvPr/>
        </p:nvCxnSpPr>
        <p:spPr>
          <a:xfrm flipV="1">
            <a:off x="4279889" y="4423129"/>
            <a:ext cx="191845" cy="2888"/>
          </a:xfrm>
          <a:prstGeom prst="line">
            <a:avLst/>
          </a:prstGeom>
          <a:ln w="38100">
            <a:solidFill>
              <a:srgbClr val="0118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 flipH="1" flipV="1">
            <a:off x="5045752" y="3907199"/>
            <a:ext cx="17924" cy="231180"/>
          </a:xfrm>
          <a:prstGeom prst="line">
            <a:avLst/>
          </a:prstGeom>
          <a:ln w="38100">
            <a:solidFill>
              <a:srgbClr val="0118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テキスト ボックス 150"/>
          <p:cNvSpPr txBox="1"/>
          <p:nvPr/>
        </p:nvSpPr>
        <p:spPr>
          <a:xfrm>
            <a:off x="173897" y="232648"/>
            <a:ext cx="2439212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女子２区、３区、４区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703600" y="1817534"/>
            <a:ext cx="1239659" cy="122341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女子</a:t>
            </a:r>
            <a:endParaRPr lang="en-US" altLang="ja-JP" sz="1050" dirty="0"/>
          </a:p>
          <a:p>
            <a:r>
              <a:rPr lang="ja-JP" altLang="en-US" sz="1050" dirty="0"/>
              <a:t>１区　３０００ｍ</a:t>
            </a:r>
            <a:endParaRPr lang="en-US" altLang="ja-JP" sz="1050" dirty="0"/>
          </a:p>
          <a:p>
            <a:r>
              <a:rPr kumimoji="1" lang="ja-JP" altLang="en-US" sz="1050" dirty="0"/>
              <a:t>２区　２０００ｍ</a:t>
            </a:r>
            <a:endParaRPr kumimoji="1" lang="en-US" altLang="ja-JP" sz="1050" dirty="0"/>
          </a:p>
          <a:p>
            <a:r>
              <a:rPr lang="ja-JP" altLang="en-US" sz="1050" dirty="0"/>
              <a:t>３区　２０００ｍ</a:t>
            </a:r>
            <a:endParaRPr lang="en-US" altLang="ja-JP" sz="1050" dirty="0"/>
          </a:p>
          <a:p>
            <a:r>
              <a:rPr kumimoji="1" lang="ja-JP" altLang="en-US" sz="1050" dirty="0"/>
              <a:t>４区　２０００ｍ</a:t>
            </a:r>
            <a:endParaRPr kumimoji="1" lang="en-US" altLang="ja-JP" sz="1050" dirty="0"/>
          </a:p>
          <a:p>
            <a:r>
              <a:rPr lang="ja-JP" altLang="en-US" sz="1050" dirty="0"/>
              <a:t>５区　３０００ｍ</a:t>
            </a:r>
            <a:endParaRPr kumimoji="1" lang="en-US" altLang="ja-JP" sz="1050" dirty="0"/>
          </a:p>
          <a:p>
            <a:r>
              <a:rPr lang="ja-JP" altLang="en-US" sz="1050" dirty="0"/>
              <a:t>計： １２０００ｍ</a:t>
            </a:r>
            <a:endParaRPr kumimoji="1" lang="ja-JP" altLang="en-US" sz="1050" dirty="0"/>
          </a:p>
        </p:txBody>
      </p:sp>
      <p:sp>
        <p:nvSpPr>
          <p:cNvPr id="85" name="スマイル 84"/>
          <p:cNvSpPr/>
          <p:nvPr/>
        </p:nvSpPr>
        <p:spPr>
          <a:xfrm>
            <a:off x="5520531" y="4519228"/>
            <a:ext cx="169580" cy="1838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3" name="直線コネクタ 122"/>
          <p:cNvCxnSpPr/>
          <p:nvPr/>
        </p:nvCxnSpPr>
        <p:spPr>
          <a:xfrm flipH="1" flipV="1">
            <a:off x="2917593" y="1923890"/>
            <a:ext cx="573543" cy="41205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 flipH="1" flipV="1">
            <a:off x="2593329" y="1789345"/>
            <a:ext cx="324264" cy="13454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125564" y="1121468"/>
            <a:ext cx="1181170" cy="339115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>
          <a:xfrm flipV="1">
            <a:off x="982302" y="1395130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 flipV="1">
            <a:off x="2825" y="767077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 flipV="1">
            <a:off x="50220" y="806802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154847" y="1054473"/>
            <a:ext cx="1181170" cy="339115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円柱 118"/>
          <p:cNvSpPr/>
          <p:nvPr/>
        </p:nvSpPr>
        <p:spPr>
          <a:xfrm>
            <a:off x="1476104" y="1193951"/>
            <a:ext cx="142070" cy="248334"/>
          </a:xfrm>
          <a:prstGeom prst="can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2" name="直線コネクタ 121"/>
          <p:cNvCxnSpPr/>
          <p:nvPr/>
        </p:nvCxnSpPr>
        <p:spPr>
          <a:xfrm flipH="1" flipV="1">
            <a:off x="3452163" y="2314701"/>
            <a:ext cx="123267" cy="18138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/>
          <p:nvPr/>
        </p:nvCxnSpPr>
        <p:spPr>
          <a:xfrm flipH="1" flipV="1">
            <a:off x="1417383" y="1460319"/>
            <a:ext cx="1196137" cy="32205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矢印コネクタ 142"/>
          <p:cNvCxnSpPr/>
          <p:nvPr/>
        </p:nvCxnSpPr>
        <p:spPr>
          <a:xfrm>
            <a:off x="4184501" y="4018505"/>
            <a:ext cx="95388" cy="353925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矢印コネクタ 143"/>
          <p:cNvCxnSpPr/>
          <p:nvPr/>
        </p:nvCxnSpPr>
        <p:spPr>
          <a:xfrm>
            <a:off x="4495171" y="4575973"/>
            <a:ext cx="178607" cy="547766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矢印コネクタ 144"/>
          <p:cNvCxnSpPr/>
          <p:nvPr/>
        </p:nvCxnSpPr>
        <p:spPr>
          <a:xfrm flipV="1">
            <a:off x="5002324" y="4900833"/>
            <a:ext cx="430094" cy="16300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145"/>
          <p:cNvCxnSpPr/>
          <p:nvPr/>
        </p:nvCxnSpPr>
        <p:spPr>
          <a:xfrm flipV="1">
            <a:off x="5979271" y="4831524"/>
            <a:ext cx="600696" cy="10256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矢印コネクタ 152"/>
          <p:cNvCxnSpPr/>
          <p:nvPr/>
        </p:nvCxnSpPr>
        <p:spPr>
          <a:xfrm flipV="1">
            <a:off x="6067732" y="3482385"/>
            <a:ext cx="283299" cy="364685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矢印コネクタ 154"/>
          <p:cNvCxnSpPr/>
          <p:nvPr/>
        </p:nvCxnSpPr>
        <p:spPr>
          <a:xfrm>
            <a:off x="5887307" y="3218569"/>
            <a:ext cx="43274" cy="38348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矢印コネクタ 155"/>
          <p:cNvCxnSpPr/>
          <p:nvPr/>
        </p:nvCxnSpPr>
        <p:spPr>
          <a:xfrm flipH="1">
            <a:off x="4406254" y="3479019"/>
            <a:ext cx="676035" cy="1653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矢印コネクタ 156"/>
          <p:cNvCxnSpPr/>
          <p:nvPr/>
        </p:nvCxnSpPr>
        <p:spPr>
          <a:xfrm flipH="1" flipV="1">
            <a:off x="3984647" y="2798113"/>
            <a:ext cx="78203" cy="545532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/>
          <p:cNvCxnSpPr/>
          <p:nvPr/>
        </p:nvCxnSpPr>
        <p:spPr>
          <a:xfrm>
            <a:off x="4321015" y="2557596"/>
            <a:ext cx="563427" cy="919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矢印コネクタ 158"/>
          <p:cNvCxnSpPr/>
          <p:nvPr/>
        </p:nvCxnSpPr>
        <p:spPr>
          <a:xfrm flipH="1" flipV="1">
            <a:off x="4721026" y="2015507"/>
            <a:ext cx="386435" cy="31371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矢印コネクタ 160"/>
          <p:cNvCxnSpPr/>
          <p:nvPr/>
        </p:nvCxnSpPr>
        <p:spPr>
          <a:xfrm flipH="1">
            <a:off x="4007078" y="1933616"/>
            <a:ext cx="372588" cy="15112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矢印コネクタ 165"/>
          <p:cNvCxnSpPr/>
          <p:nvPr/>
        </p:nvCxnSpPr>
        <p:spPr>
          <a:xfrm>
            <a:off x="3159635" y="2366085"/>
            <a:ext cx="40568" cy="362993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テキスト ボックス 167"/>
          <p:cNvSpPr txBox="1"/>
          <p:nvPr/>
        </p:nvSpPr>
        <p:spPr>
          <a:xfrm>
            <a:off x="2787503" y="233666"/>
            <a:ext cx="3159236" cy="646331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全中継所からスタートし、矢印方向に進む。</a:t>
            </a:r>
            <a:endParaRPr lang="en-US" altLang="ja-JP" sz="1200" dirty="0"/>
          </a:p>
          <a:p>
            <a:r>
              <a:rPr lang="ja-JP" altLang="en-US" sz="1200" dirty="0"/>
              <a:t>入り口を通り過ぎ、右折する。</a:t>
            </a:r>
            <a:endParaRPr lang="en-US" altLang="ja-JP" sz="1200" dirty="0"/>
          </a:p>
          <a:p>
            <a:r>
              <a:rPr lang="ja-JP" altLang="en-US" sz="1200" dirty="0"/>
              <a:t>全中継所で、次区へつなぐ。</a:t>
            </a:r>
            <a:endParaRPr lang="en-US" altLang="ja-JP" sz="1200" dirty="0"/>
          </a:p>
        </p:txBody>
      </p:sp>
      <p:cxnSp>
        <p:nvCxnSpPr>
          <p:cNvPr id="200" name="直線矢印コネクタ 199"/>
          <p:cNvCxnSpPr/>
          <p:nvPr/>
        </p:nvCxnSpPr>
        <p:spPr>
          <a:xfrm flipH="1">
            <a:off x="3129754" y="2161303"/>
            <a:ext cx="789291" cy="112806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矢印コネクタ 204"/>
          <p:cNvCxnSpPr/>
          <p:nvPr/>
        </p:nvCxnSpPr>
        <p:spPr>
          <a:xfrm flipH="1">
            <a:off x="2618277" y="2775235"/>
            <a:ext cx="464624" cy="23349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矢印コネクタ 208"/>
          <p:cNvCxnSpPr/>
          <p:nvPr/>
        </p:nvCxnSpPr>
        <p:spPr>
          <a:xfrm>
            <a:off x="2276253" y="3602056"/>
            <a:ext cx="82089" cy="39480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矢印コネクタ 212"/>
          <p:cNvCxnSpPr/>
          <p:nvPr/>
        </p:nvCxnSpPr>
        <p:spPr>
          <a:xfrm flipH="1">
            <a:off x="1909874" y="4593180"/>
            <a:ext cx="30253" cy="404485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矢印コネクタ 214"/>
          <p:cNvCxnSpPr/>
          <p:nvPr/>
        </p:nvCxnSpPr>
        <p:spPr>
          <a:xfrm flipV="1">
            <a:off x="2302288" y="5005884"/>
            <a:ext cx="310821" cy="9546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矢印コネクタ 216"/>
          <p:cNvCxnSpPr/>
          <p:nvPr/>
        </p:nvCxnSpPr>
        <p:spPr>
          <a:xfrm flipH="1" flipV="1">
            <a:off x="3285155" y="4464654"/>
            <a:ext cx="77573" cy="48394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矢印コネクタ 220"/>
          <p:cNvCxnSpPr/>
          <p:nvPr/>
        </p:nvCxnSpPr>
        <p:spPr>
          <a:xfrm flipV="1">
            <a:off x="3171617" y="4042645"/>
            <a:ext cx="782933" cy="1777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H="1">
            <a:off x="4011571" y="4031668"/>
            <a:ext cx="172821" cy="1501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6" name="図 105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3" t="70628" r="43139" b="20823"/>
          <a:stretch/>
        </p:blipFill>
        <p:spPr bwMode="auto">
          <a:xfrm>
            <a:off x="5519514" y="4303283"/>
            <a:ext cx="373229" cy="427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図 107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10" t="75677" r="18850" b="20023"/>
          <a:stretch/>
        </p:blipFill>
        <p:spPr bwMode="auto">
          <a:xfrm>
            <a:off x="5727646" y="4827847"/>
            <a:ext cx="362005" cy="38194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47F8910F-B4C6-4DBE-B1B0-9986F7020157}"/>
              </a:ext>
            </a:extLst>
          </p:cNvPr>
          <p:cNvCxnSpPr>
            <a:cxnSpLocks/>
          </p:cNvCxnSpPr>
          <p:nvPr/>
        </p:nvCxnSpPr>
        <p:spPr>
          <a:xfrm>
            <a:off x="5970170" y="3950110"/>
            <a:ext cx="72997" cy="2463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28CF0F6D-F8D0-4655-AF28-99038B8FDA6C}"/>
              </a:ext>
            </a:extLst>
          </p:cNvPr>
          <p:cNvCxnSpPr>
            <a:cxnSpLocks/>
          </p:cNvCxnSpPr>
          <p:nvPr/>
        </p:nvCxnSpPr>
        <p:spPr>
          <a:xfrm>
            <a:off x="6013504" y="4143115"/>
            <a:ext cx="121908" cy="11323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コネクタ 91">
            <a:extLst>
              <a:ext uri="{FF2B5EF4-FFF2-40B4-BE49-F238E27FC236}">
                <a16:creationId xmlns:a16="http://schemas.microsoft.com/office/drawing/2014/main" id="{595B0B69-4E09-4997-B733-3D41B29DB64B}"/>
              </a:ext>
            </a:extLst>
          </p:cNvPr>
          <p:cNvCxnSpPr>
            <a:cxnSpLocks/>
          </p:cNvCxnSpPr>
          <p:nvPr/>
        </p:nvCxnSpPr>
        <p:spPr>
          <a:xfrm flipV="1">
            <a:off x="6123480" y="4225477"/>
            <a:ext cx="182783" cy="103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51"/>
          <p:cNvCxnSpPr>
            <a:cxnSpLocks/>
          </p:cNvCxnSpPr>
          <p:nvPr/>
        </p:nvCxnSpPr>
        <p:spPr>
          <a:xfrm flipH="1" flipV="1">
            <a:off x="6123310" y="4246218"/>
            <a:ext cx="639213" cy="28760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57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図 134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98" r="97852" b="14964"/>
          <a:stretch/>
        </p:blipFill>
        <p:spPr bwMode="auto">
          <a:xfrm>
            <a:off x="-54084" y="178402"/>
            <a:ext cx="1066476" cy="642655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 descr="平和創造の森公園 イラスト案内マップ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136" y="178402"/>
            <a:ext cx="9144000" cy="642655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直線コネクタ 6"/>
          <p:cNvCxnSpPr/>
          <p:nvPr/>
        </p:nvCxnSpPr>
        <p:spPr>
          <a:xfrm flipV="1">
            <a:off x="4033061" y="3595617"/>
            <a:ext cx="1880314" cy="128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flipH="1" flipV="1">
            <a:off x="3895905" y="2691685"/>
            <a:ext cx="136796" cy="91440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4052829" y="2483061"/>
            <a:ext cx="1099801" cy="1395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3856271" y="2471692"/>
            <a:ext cx="196558" cy="28355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3098701" y="2235451"/>
            <a:ext cx="845710" cy="8707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3919045" y="2000765"/>
            <a:ext cx="347729" cy="2215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4208763" y="2000765"/>
            <a:ext cx="365976" cy="64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591881" y="1997122"/>
            <a:ext cx="613626" cy="53839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3247777" y="4091064"/>
            <a:ext cx="574953" cy="301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4223498" y="4063714"/>
            <a:ext cx="365976" cy="10635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>
            <a:off x="4586364" y="5123739"/>
            <a:ext cx="156089" cy="707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4716401" y="4743309"/>
            <a:ext cx="866707" cy="41057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5682186" y="4767556"/>
            <a:ext cx="904354" cy="1292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 flipV="1">
            <a:off x="3098701" y="2283668"/>
            <a:ext cx="73112" cy="22194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>
            <a:cxnSpLocks/>
          </p:cNvCxnSpPr>
          <p:nvPr/>
        </p:nvCxnSpPr>
        <p:spPr>
          <a:xfrm flipV="1">
            <a:off x="5970170" y="3419292"/>
            <a:ext cx="342107" cy="53081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>
            <a:off x="6123310" y="3262882"/>
            <a:ext cx="237521" cy="18322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>
            <a:off x="5872444" y="3271581"/>
            <a:ext cx="199622" cy="535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>
            <a:off x="5858271" y="3255630"/>
            <a:ext cx="55104" cy="33580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/>
          <p:cNvCxnSpPr/>
          <p:nvPr/>
        </p:nvCxnSpPr>
        <p:spPr>
          <a:xfrm>
            <a:off x="5547835" y="4764124"/>
            <a:ext cx="163987" cy="4367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/>
          <p:cNvCxnSpPr/>
          <p:nvPr/>
        </p:nvCxnSpPr>
        <p:spPr>
          <a:xfrm flipV="1">
            <a:off x="6695169" y="4537758"/>
            <a:ext cx="170918" cy="25766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コネクタ 83"/>
          <p:cNvCxnSpPr/>
          <p:nvPr/>
        </p:nvCxnSpPr>
        <p:spPr>
          <a:xfrm>
            <a:off x="6571209" y="4767609"/>
            <a:ext cx="110544" cy="646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コネクタ 85"/>
          <p:cNvCxnSpPr/>
          <p:nvPr/>
        </p:nvCxnSpPr>
        <p:spPr>
          <a:xfrm>
            <a:off x="6569672" y="4456869"/>
            <a:ext cx="309831" cy="1134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/>
          <p:cNvCxnSpPr>
            <a:cxnSpLocks/>
          </p:cNvCxnSpPr>
          <p:nvPr/>
        </p:nvCxnSpPr>
        <p:spPr>
          <a:xfrm>
            <a:off x="6270101" y="4222750"/>
            <a:ext cx="420202" cy="2883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H="1">
            <a:off x="3146090" y="2470879"/>
            <a:ext cx="7799" cy="2075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flipH="1">
            <a:off x="2970992" y="2609193"/>
            <a:ext cx="185354" cy="1583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V="1">
            <a:off x="2575722" y="2753720"/>
            <a:ext cx="387203" cy="13493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コネクタ 100"/>
          <p:cNvCxnSpPr/>
          <p:nvPr/>
        </p:nvCxnSpPr>
        <p:spPr>
          <a:xfrm>
            <a:off x="2552519" y="2867609"/>
            <a:ext cx="22483" cy="30797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/>
          <p:nvPr/>
        </p:nvCxnSpPr>
        <p:spPr>
          <a:xfrm flipH="1">
            <a:off x="2091861" y="3153402"/>
            <a:ext cx="501468" cy="1596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直線コネクタ 104"/>
          <p:cNvCxnSpPr/>
          <p:nvPr/>
        </p:nvCxnSpPr>
        <p:spPr>
          <a:xfrm>
            <a:off x="2004597" y="3434316"/>
            <a:ext cx="297691" cy="37783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直線コネクタ 106"/>
          <p:cNvCxnSpPr/>
          <p:nvPr/>
        </p:nvCxnSpPr>
        <p:spPr>
          <a:xfrm>
            <a:off x="2290047" y="3812146"/>
            <a:ext cx="739" cy="39216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/>
          <p:nvPr/>
        </p:nvCxnSpPr>
        <p:spPr>
          <a:xfrm flipH="1">
            <a:off x="1907250" y="4131379"/>
            <a:ext cx="360474" cy="18274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/>
          <p:cNvCxnSpPr/>
          <p:nvPr/>
        </p:nvCxnSpPr>
        <p:spPr>
          <a:xfrm flipH="1">
            <a:off x="1832241" y="4328067"/>
            <a:ext cx="84841" cy="64564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線コネクタ 115"/>
          <p:cNvCxnSpPr/>
          <p:nvPr/>
        </p:nvCxnSpPr>
        <p:spPr>
          <a:xfrm>
            <a:off x="1839511" y="4924345"/>
            <a:ext cx="206002" cy="25711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線コネクタ 117"/>
          <p:cNvCxnSpPr/>
          <p:nvPr/>
        </p:nvCxnSpPr>
        <p:spPr>
          <a:xfrm>
            <a:off x="2051366" y="5152711"/>
            <a:ext cx="347731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/>
          <p:nvPr/>
        </p:nvCxnSpPr>
        <p:spPr>
          <a:xfrm flipV="1">
            <a:off x="2353489" y="5005884"/>
            <a:ext cx="379674" cy="13436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コネクタ 123"/>
          <p:cNvCxnSpPr/>
          <p:nvPr/>
        </p:nvCxnSpPr>
        <p:spPr>
          <a:xfrm>
            <a:off x="2690698" y="5033994"/>
            <a:ext cx="516868" cy="1347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/>
          <p:cNvCxnSpPr/>
          <p:nvPr/>
        </p:nvCxnSpPr>
        <p:spPr>
          <a:xfrm flipV="1">
            <a:off x="3194301" y="5033818"/>
            <a:ext cx="272604" cy="13643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3359031" y="4612586"/>
            <a:ext cx="72623" cy="39679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直線コネクタ 133"/>
          <p:cNvCxnSpPr/>
          <p:nvPr/>
        </p:nvCxnSpPr>
        <p:spPr>
          <a:xfrm>
            <a:off x="3277342" y="4121206"/>
            <a:ext cx="100156" cy="5060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/>
          <p:nvPr/>
        </p:nvCxnSpPr>
        <p:spPr>
          <a:xfrm flipH="1">
            <a:off x="2028843" y="3311757"/>
            <a:ext cx="74792" cy="12276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/>
          <p:cNvSpPr txBox="1"/>
          <p:nvPr/>
        </p:nvSpPr>
        <p:spPr>
          <a:xfrm>
            <a:off x="4791734" y="3636312"/>
            <a:ext cx="459362" cy="276999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/>
              <a:t>スタート</a:t>
            </a:r>
            <a:endParaRPr lang="en-US" altLang="ja-JP" sz="600" dirty="0"/>
          </a:p>
          <a:p>
            <a:pPr algn="ctr"/>
            <a:r>
              <a:rPr lang="ja-JP" altLang="en-US" sz="600" dirty="0"/>
              <a:t>ゴール</a:t>
            </a:r>
          </a:p>
        </p:txBody>
      </p:sp>
      <p:cxnSp>
        <p:nvCxnSpPr>
          <p:cNvPr id="141" name="直線コネクタ 140"/>
          <p:cNvCxnSpPr/>
          <p:nvPr/>
        </p:nvCxnSpPr>
        <p:spPr>
          <a:xfrm flipV="1">
            <a:off x="3824195" y="4054764"/>
            <a:ext cx="1251688" cy="473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テキスト ボックス 146"/>
          <p:cNvSpPr txBox="1"/>
          <p:nvPr/>
        </p:nvSpPr>
        <p:spPr>
          <a:xfrm>
            <a:off x="4445949" y="4319913"/>
            <a:ext cx="597394" cy="184666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" dirty="0"/>
              <a:t>全中継所</a:t>
            </a:r>
          </a:p>
        </p:txBody>
      </p:sp>
      <p:cxnSp>
        <p:nvCxnSpPr>
          <p:cNvPr id="148" name="直線コネクタ 147"/>
          <p:cNvCxnSpPr/>
          <p:nvPr/>
        </p:nvCxnSpPr>
        <p:spPr>
          <a:xfrm flipV="1">
            <a:off x="4248362" y="4414305"/>
            <a:ext cx="167028" cy="15085"/>
          </a:xfrm>
          <a:prstGeom prst="line">
            <a:avLst/>
          </a:prstGeom>
          <a:ln w="38100">
            <a:solidFill>
              <a:srgbClr val="0118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直線コネクタ 149"/>
          <p:cNvCxnSpPr/>
          <p:nvPr/>
        </p:nvCxnSpPr>
        <p:spPr>
          <a:xfrm flipH="1" flipV="1">
            <a:off x="5045752" y="3907199"/>
            <a:ext cx="17924" cy="231180"/>
          </a:xfrm>
          <a:prstGeom prst="line">
            <a:avLst/>
          </a:prstGeom>
          <a:ln w="38100">
            <a:solidFill>
              <a:srgbClr val="0118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テキスト ボックス 150"/>
          <p:cNvSpPr txBox="1"/>
          <p:nvPr/>
        </p:nvSpPr>
        <p:spPr>
          <a:xfrm>
            <a:off x="173897" y="232648"/>
            <a:ext cx="2439212" cy="400110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/>
              <a:t>女子５区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703600" y="1823167"/>
            <a:ext cx="1153274" cy="1223412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女子</a:t>
            </a:r>
            <a:endParaRPr lang="en-US" altLang="ja-JP" sz="1050" dirty="0"/>
          </a:p>
          <a:p>
            <a:r>
              <a:rPr lang="ja-JP" altLang="en-US" sz="1050" dirty="0"/>
              <a:t>１区　３０００ｍ</a:t>
            </a:r>
            <a:endParaRPr lang="en-US" altLang="ja-JP" sz="1050" dirty="0"/>
          </a:p>
          <a:p>
            <a:r>
              <a:rPr kumimoji="1" lang="ja-JP" altLang="en-US" sz="1050" dirty="0"/>
              <a:t>２区　２０００ｍ</a:t>
            </a:r>
            <a:endParaRPr kumimoji="1" lang="en-US" altLang="ja-JP" sz="1050" dirty="0"/>
          </a:p>
          <a:p>
            <a:r>
              <a:rPr lang="ja-JP" altLang="en-US" sz="1050" dirty="0"/>
              <a:t>３区　２０００ｍ</a:t>
            </a:r>
            <a:endParaRPr lang="en-US" altLang="ja-JP" sz="1050" dirty="0"/>
          </a:p>
          <a:p>
            <a:r>
              <a:rPr kumimoji="1" lang="ja-JP" altLang="en-US" sz="1050" dirty="0"/>
              <a:t>４区　２０００ｍ</a:t>
            </a:r>
            <a:endParaRPr kumimoji="1" lang="en-US" altLang="ja-JP" sz="1050" dirty="0"/>
          </a:p>
          <a:p>
            <a:r>
              <a:rPr lang="ja-JP" altLang="en-US" sz="1050" dirty="0"/>
              <a:t>５区　３０００ｍ</a:t>
            </a:r>
            <a:endParaRPr kumimoji="1" lang="en-US" altLang="ja-JP" sz="1050" dirty="0"/>
          </a:p>
          <a:p>
            <a:r>
              <a:rPr lang="ja-JP" altLang="en-US" sz="1050" dirty="0"/>
              <a:t>計： １２０００ｍ</a:t>
            </a:r>
            <a:endParaRPr kumimoji="1" lang="ja-JP" altLang="en-US" sz="1050" dirty="0"/>
          </a:p>
        </p:txBody>
      </p:sp>
      <p:sp>
        <p:nvSpPr>
          <p:cNvPr id="85" name="スマイル 84"/>
          <p:cNvSpPr/>
          <p:nvPr/>
        </p:nvSpPr>
        <p:spPr>
          <a:xfrm>
            <a:off x="5520531" y="4519228"/>
            <a:ext cx="169580" cy="183861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3" name="直線コネクタ 122"/>
          <p:cNvCxnSpPr/>
          <p:nvPr/>
        </p:nvCxnSpPr>
        <p:spPr>
          <a:xfrm flipH="1" flipV="1">
            <a:off x="2917593" y="1923890"/>
            <a:ext cx="573543" cy="41205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/>
          <p:cNvCxnSpPr/>
          <p:nvPr/>
        </p:nvCxnSpPr>
        <p:spPr>
          <a:xfrm flipH="1" flipV="1">
            <a:off x="2593329" y="1789345"/>
            <a:ext cx="324264" cy="13454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>
            <a:off x="125564" y="1121468"/>
            <a:ext cx="1181170" cy="339115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/>
          <p:cNvCxnSpPr/>
          <p:nvPr/>
        </p:nvCxnSpPr>
        <p:spPr>
          <a:xfrm flipV="1">
            <a:off x="982302" y="1395130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/>
          <p:cNvCxnSpPr/>
          <p:nvPr/>
        </p:nvCxnSpPr>
        <p:spPr>
          <a:xfrm flipV="1">
            <a:off x="2825" y="767077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直線コネクタ 131"/>
          <p:cNvCxnSpPr/>
          <p:nvPr/>
        </p:nvCxnSpPr>
        <p:spPr>
          <a:xfrm flipV="1">
            <a:off x="50220" y="806802"/>
            <a:ext cx="451431" cy="681286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154847" y="1054473"/>
            <a:ext cx="1181170" cy="339115"/>
          </a:xfrm>
          <a:prstGeom prst="line">
            <a:avLst/>
          </a:prstGeom>
          <a:ln w="76200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円柱 118"/>
          <p:cNvSpPr/>
          <p:nvPr/>
        </p:nvSpPr>
        <p:spPr>
          <a:xfrm>
            <a:off x="1476104" y="1193951"/>
            <a:ext cx="142070" cy="248334"/>
          </a:xfrm>
          <a:prstGeom prst="can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2" name="直線コネクタ 121"/>
          <p:cNvCxnSpPr/>
          <p:nvPr/>
        </p:nvCxnSpPr>
        <p:spPr>
          <a:xfrm flipH="1" flipV="1">
            <a:off x="3452163" y="2314701"/>
            <a:ext cx="123267" cy="18138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コネクタ 124"/>
          <p:cNvCxnSpPr/>
          <p:nvPr/>
        </p:nvCxnSpPr>
        <p:spPr>
          <a:xfrm flipH="1" flipV="1">
            <a:off x="1417383" y="1460319"/>
            <a:ext cx="1196137" cy="322053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直線矢印コネクタ 142"/>
          <p:cNvCxnSpPr/>
          <p:nvPr/>
        </p:nvCxnSpPr>
        <p:spPr>
          <a:xfrm flipV="1">
            <a:off x="3630868" y="4017148"/>
            <a:ext cx="323682" cy="1094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直線矢印コネクタ 143"/>
          <p:cNvCxnSpPr/>
          <p:nvPr/>
        </p:nvCxnSpPr>
        <p:spPr>
          <a:xfrm>
            <a:off x="4456259" y="4573419"/>
            <a:ext cx="167616" cy="481479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直線矢印コネクタ 144"/>
          <p:cNvCxnSpPr/>
          <p:nvPr/>
        </p:nvCxnSpPr>
        <p:spPr>
          <a:xfrm flipV="1">
            <a:off x="5002324" y="4900833"/>
            <a:ext cx="430094" cy="16300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145"/>
          <p:cNvCxnSpPr/>
          <p:nvPr/>
        </p:nvCxnSpPr>
        <p:spPr>
          <a:xfrm flipV="1">
            <a:off x="5979271" y="4831524"/>
            <a:ext cx="600696" cy="10256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直線矢印コネクタ 151"/>
          <p:cNvCxnSpPr>
            <a:cxnSpLocks/>
          </p:cNvCxnSpPr>
          <p:nvPr/>
        </p:nvCxnSpPr>
        <p:spPr>
          <a:xfrm flipH="1" flipV="1">
            <a:off x="6332292" y="4163503"/>
            <a:ext cx="605162" cy="288073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線矢印コネクタ 152"/>
          <p:cNvCxnSpPr/>
          <p:nvPr/>
        </p:nvCxnSpPr>
        <p:spPr>
          <a:xfrm flipV="1">
            <a:off x="6067732" y="3482385"/>
            <a:ext cx="283299" cy="364685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直線矢印コネクタ 154"/>
          <p:cNvCxnSpPr/>
          <p:nvPr/>
        </p:nvCxnSpPr>
        <p:spPr>
          <a:xfrm>
            <a:off x="5887307" y="3218569"/>
            <a:ext cx="43274" cy="38348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矢印コネクタ 155"/>
          <p:cNvCxnSpPr/>
          <p:nvPr/>
        </p:nvCxnSpPr>
        <p:spPr>
          <a:xfrm flipH="1">
            <a:off x="4648300" y="3479019"/>
            <a:ext cx="676035" cy="1653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直線矢印コネクタ 156"/>
          <p:cNvCxnSpPr/>
          <p:nvPr/>
        </p:nvCxnSpPr>
        <p:spPr>
          <a:xfrm flipH="1" flipV="1">
            <a:off x="3984647" y="2798113"/>
            <a:ext cx="78203" cy="545532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矢印コネクタ 157"/>
          <p:cNvCxnSpPr/>
          <p:nvPr/>
        </p:nvCxnSpPr>
        <p:spPr>
          <a:xfrm>
            <a:off x="4321015" y="2557596"/>
            <a:ext cx="563427" cy="919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矢印コネクタ 158"/>
          <p:cNvCxnSpPr/>
          <p:nvPr/>
        </p:nvCxnSpPr>
        <p:spPr>
          <a:xfrm flipH="1" flipV="1">
            <a:off x="4721026" y="2015507"/>
            <a:ext cx="386435" cy="31371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直線矢印コネクタ 160"/>
          <p:cNvCxnSpPr/>
          <p:nvPr/>
        </p:nvCxnSpPr>
        <p:spPr>
          <a:xfrm flipH="1">
            <a:off x="4007078" y="1933616"/>
            <a:ext cx="372588" cy="15112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矢印コネクタ 165"/>
          <p:cNvCxnSpPr/>
          <p:nvPr/>
        </p:nvCxnSpPr>
        <p:spPr>
          <a:xfrm>
            <a:off x="3159635" y="2366085"/>
            <a:ext cx="40568" cy="362993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テキスト ボックス 167"/>
          <p:cNvSpPr txBox="1"/>
          <p:nvPr/>
        </p:nvSpPr>
        <p:spPr>
          <a:xfrm>
            <a:off x="2796764" y="272561"/>
            <a:ext cx="3893539" cy="830997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全中継所からスタートし、矢印方向に進む。</a:t>
            </a:r>
            <a:endParaRPr lang="en-US" altLang="ja-JP" sz="1200" dirty="0"/>
          </a:p>
          <a:p>
            <a:r>
              <a:rPr lang="ja-JP" altLang="en-US" sz="1200" dirty="0"/>
              <a:t>入り口を左折し、</a:t>
            </a:r>
            <a:r>
              <a:rPr lang="ja-JP" altLang="en-US" sz="1200" u="sng" dirty="0"/>
              <a:t>折り返し地点</a:t>
            </a:r>
            <a:r>
              <a:rPr lang="ja-JP" altLang="en-US" sz="1200" dirty="0"/>
              <a:t>に向かう。</a:t>
            </a:r>
            <a:endParaRPr lang="en-US" altLang="ja-JP" sz="1200" dirty="0"/>
          </a:p>
          <a:p>
            <a:r>
              <a:rPr lang="ja-JP" altLang="en-US" sz="1200" u="sng" dirty="0"/>
              <a:t>折り返し地点</a:t>
            </a:r>
            <a:r>
              <a:rPr lang="ja-JP" altLang="en-US" sz="1200" dirty="0"/>
              <a:t>から点線の矢印に沿って入り口へ向かう。</a:t>
            </a:r>
            <a:endParaRPr lang="en-US" altLang="ja-JP" sz="1200" dirty="0"/>
          </a:p>
          <a:p>
            <a:r>
              <a:rPr lang="ja-JP" altLang="en-US" sz="1200" dirty="0"/>
              <a:t>入り口を左折後直進し、ゴールへ</a:t>
            </a:r>
            <a:endParaRPr lang="en-US" altLang="ja-JP" sz="1200" dirty="0"/>
          </a:p>
        </p:txBody>
      </p:sp>
      <p:cxnSp>
        <p:nvCxnSpPr>
          <p:cNvPr id="200" name="直線矢印コネクタ 199"/>
          <p:cNvCxnSpPr/>
          <p:nvPr/>
        </p:nvCxnSpPr>
        <p:spPr>
          <a:xfrm flipH="1">
            <a:off x="3431654" y="2161303"/>
            <a:ext cx="487392" cy="43503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直線矢印コネクタ 204"/>
          <p:cNvCxnSpPr/>
          <p:nvPr/>
        </p:nvCxnSpPr>
        <p:spPr>
          <a:xfrm flipH="1">
            <a:off x="2618277" y="2775235"/>
            <a:ext cx="464624" cy="23349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直線矢印コネクタ 208"/>
          <p:cNvCxnSpPr/>
          <p:nvPr/>
        </p:nvCxnSpPr>
        <p:spPr>
          <a:xfrm>
            <a:off x="2276253" y="3602056"/>
            <a:ext cx="82089" cy="394807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直線矢印コネクタ 212"/>
          <p:cNvCxnSpPr/>
          <p:nvPr/>
        </p:nvCxnSpPr>
        <p:spPr>
          <a:xfrm flipH="1">
            <a:off x="1950215" y="4297346"/>
            <a:ext cx="30253" cy="404485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直線矢印コネクタ 214"/>
          <p:cNvCxnSpPr/>
          <p:nvPr/>
        </p:nvCxnSpPr>
        <p:spPr>
          <a:xfrm flipV="1">
            <a:off x="2302288" y="5005884"/>
            <a:ext cx="310821" cy="9546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直線矢印コネクタ 216"/>
          <p:cNvCxnSpPr/>
          <p:nvPr/>
        </p:nvCxnSpPr>
        <p:spPr>
          <a:xfrm flipH="1" flipV="1">
            <a:off x="3285155" y="4464654"/>
            <a:ext cx="77573" cy="48394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直線矢印コネクタ 220"/>
          <p:cNvCxnSpPr/>
          <p:nvPr/>
        </p:nvCxnSpPr>
        <p:spPr>
          <a:xfrm flipV="1">
            <a:off x="3171617" y="4047089"/>
            <a:ext cx="354608" cy="13330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線矢印コネクタ 105"/>
          <p:cNvCxnSpPr/>
          <p:nvPr/>
        </p:nvCxnSpPr>
        <p:spPr>
          <a:xfrm flipH="1" flipV="1">
            <a:off x="3427231" y="3175582"/>
            <a:ext cx="48868" cy="58122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矢印コネクタ 107"/>
          <p:cNvCxnSpPr/>
          <p:nvPr/>
        </p:nvCxnSpPr>
        <p:spPr>
          <a:xfrm flipH="1" flipV="1">
            <a:off x="2490522" y="1830063"/>
            <a:ext cx="510844" cy="217055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矢印コネクタ 110"/>
          <p:cNvCxnSpPr/>
          <p:nvPr/>
        </p:nvCxnSpPr>
        <p:spPr>
          <a:xfrm flipH="1" flipV="1">
            <a:off x="1447361" y="1530343"/>
            <a:ext cx="618878" cy="185594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直線矢印コネクタ 114"/>
          <p:cNvCxnSpPr/>
          <p:nvPr/>
        </p:nvCxnSpPr>
        <p:spPr>
          <a:xfrm flipH="1" flipV="1">
            <a:off x="3385387" y="2433198"/>
            <a:ext cx="52291" cy="525093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矢印コネクタ 120"/>
          <p:cNvCxnSpPr/>
          <p:nvPr/>
        </p:nvCxnSpPr>
        <p:spPr>
          <a:xfrm>
            <a:off x="1675178" y="1394872"/>
            <a:ext cx="540921" cy="152952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矢印コネクタ 135"/>
          <p:cNvCxnSpPr/>
          <p:nvPr/>
        </p:nvCxnSpPr>
        <p:spPr>
          <a:xfrm>
            <a:off x="2755156" y="1763511"/>
            <a:ext cx="522186" cy="292443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矢印コネクタ 137"/>
          <p:cNvCxnSpPr/>
          <p:nvPr/>
        </p:nvCxnSpPr>
        <p:spPr>
          <a:xfrm>
            <a:off x="3522248" y="2419770"/>
            <a:ext cx="53182" cy="569323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線矢印コネクタ 141"/>
          <p:cNvCxnSpPr/>
          <p:nvPr/>
        </p:nvCxnSpPr>
        <p:spPr>
          <a:xfrm>
            <a:off x="3580083" y="3313089"/>
            <a:ext cx="35170" cy="395471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直線矢印コネクタ 148"/>
          <p:cNvCxnSpPr/>
          <p:nvPr/>
        </p:nvCxnSpPr>
        <p:spPr>
          <a:xfrm flipV="1">
            <a:off x="4184501" y="3996863"/>
            <a:ext cx="849044" cy="20285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テキスト ボックス 116"/>
          <p:cNvSpPr txBox="1"/>
          <p:nvPr/>
        </p:nvSpPr>
        <p:spPr>
          <a:xfrm>
            <a:off x="85338" y="1848694"/>
            <a:ext cx="2042632" cy="738664"/>
          </a:xfrm>
          <a:prstGeom prst="rect">
            <a:avLst/>
          </a:prstGeom>
          <a:solidFill>
            <a:schemeClr val="bg1"/>
          </a:solidFill>
          <a:ln w="28575">
            <a:solidFill>
              <a:srgbClr val="0118BF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ja-JP" altLang="en-US" sz="1050" dirty="0"/>
              <a:t>３ｋｍコース（折り返し）</a:t>
            </a:r>
            <a:endParaRPr lang="en-US" altLang="ja-JP" sz="1050" dirty="0"/>
          </a:p>
          <a:p>
            <a:r>
              <a:rPr lang="ja-JP" altLang="en-US" sz="1050" dirty="0"/>
              <a:t>公園入り口から約</a:t>
            </a:r>
            <a:r>
              <a:rPr lang="ja-JP" altLang="en-US" sz="1050" b="1" u="sng" dirty="0"/>
              <a:t>４４５</a:t>
            </a:r>
            <a:r>
              <a:rPr lang="ja-JP" altLang="en-US" sz="1050" dirty="0"/>
              <a:t>ｍ地点</a:t>
            </a:r>
            <a:endParaRPr lang="en-US" altLang="ja-JP" sz="1050" dirty="0"/>
          </a:p>
          <a:p>
            <a:r>
              <a:rPr lang="ja-JP" altLang="en-US" sz="1050" dirty="0"/>
              <a:t>目印：糸満環境美化センター看板手前２５ｍ</a:t>
            </a:r>
          </a:p>
        </p:txBody>
      </p:sp>
      <p:pic>
        <p:nvPicPr>
          <p:cNvPr id="154" name="図 153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33" t="70628" r="43139" b="20823"/>
          <a:stretch/>
        </p:blipFill>
        <p:spPr bwMode="auto">
          <a:xfrm>
            <a:off x="5519514" y="4303283"/>
            <a:ext cx="373229" cy="427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図 159" descr="平和創造の森公園 イラスト案内マップ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10" t="75677" r="18850" b="20023"/>
          <a:stretch/>
        </p:blipFill>
        <p:spPr bwMode="auto">
          <a:xfrm>
            <a:off x="5714199" y="4827847"/>
            <a:ext cx="362005" cy="38194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F358BD8C-E305-48A7-B680-AD94260927F5}"/>
              </a:ext>
            </a:extLst>
          </p:cNvPr>
          <p:cNvSpPr txBox="1"/>
          <p:nvPr/>
        </p:nvSpPr>
        <p:spPr>
          <a:xfrm>
            <a:off x="104701" y="3479424"/>
            <a:ext cx="1802549" cy="769441"/>
          </a:xfrm>
          <a:prstGeom prst="rect">
            <a:avLst/>
          </a:prstGeom>
          <a:solidFill>
            <a:schemeClr val="bg1"/>
          </a:solidFill>
          <a:ln w="38100">
            <a:solidFill>
              <a:srgbClr val="FF66CC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 dirty="0"/>
              <a:t>男女の給水地点</a:t>
            </a:r>
            <a:endParaRPr kumimoji="1" lang="en-US" altLang="ja-JP" sz="1100" dirty="0"/>
          </a:p>
          <a:p>
            <a:r>
              <a:rPr lang="ja-JP" altLang="en-US" sz="1100" dirty="0"/>
              <a:t>▲←男女１区</a:t>
            </a:r>
            <a:endParaRPr kumimoji="1" lang="en-US" altLang="ja-JP" sz="1100" dirty="0"/>
          </a:p>
          <a:p>
            <a:r>
              <a:rPr kumimoji="1" lang="ja-JP" altLang="en-US" sz="1100" dirty="0"/>
              <a:t>◆←男子２，３，４，５，６区</a:t>
            </a:r>
            <a:endParaRPr kumimoji="1" lang="en-US" altLang="ja-JP" sz="1100" dirty="0"/>
          </a:p>
          <a:p>
            <a:r>
              <a:rPr kumimoji="1" lang="ja-JP" altLang="en-US" sz="1100" dirty="0"/>
              <a:t>　　　女子５区</a:t>
            </a:r>
            <a:endParaRPr kumimoji="1" lang="en-US" altLang="ja-JP" sz="1100" dirty="0"/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6B467DED-EC09-4E71-9E3F-E637CBE04C84}"/>
              </a:ext>
            </a:extLst>
          </p:cNvPr>
          <p:cNvSpPr txBox="1"/>
          <p:nvPr/>
        </p:nvSpPr>
        <p:spPr>
          <a:xfrm>
            <a:off x="4378870" y="3263604"/>
            <a:ext cx="232320" cy="292388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00" dirty="0"/>
              <a:t>▲</a:t>
            </a:r>
            <a:endParaRPr kumimoji="1" lang="en-US" altLang="ja-JP" sz="1300" dirty="0"/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542AC69E-5AFD-4124-BB18-21686B7068D2}"/>
              </a:ext>
            </a:extLst>
          </p:cNvPr>
          <p:cNvSpPr txBox="1"/>
          <p:nvPr/>
        </p:nvSpPr>
        <p:spPr>
          <a:xfrm>
            <a:off x="1879156" y="4750855"/>
            <a:ext cx="255520" cy="315181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/>
              <a:t>◆</a:t>
            </a:r>
            <a:endParaRPr kumimoji="1" lang="en-US" altLang="ja-JP" sz="1400" dirty="0"/>
          </a:p>
        </p:txBody>
      </p:sp>
      <p:cxnSp>
        <p:nvCxnSpPr>
          <p:cNvPr id="109" name="直線コネクタ 108">
            <a:extLst>
              <a:ext uri="{FF2B5EF4-FFF2-40B4-BE49-F238E27FC236}">
                <a16:creationId xmlns:a16="http://schemas.microsoft.com/office/drawing/2014/main" id="{1E0A6C7F-68DE-41AF-998D-143AD86B8626}"/>
              </a:ext>
            </a:extLst>
          </p:cNvPr>
          <p:cNvCxnSpPr>
            <a:cxnSpLocks/>
          </p:cNvCxnSpPr>
          <p:nvPr/>
        </p:nvCxnSpPr>
        <p:spPr>
          <a:xfrm>
            <a:off x="5970170" y="3950110"/>
            <a:ext cx="72997" cy="24638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線コネクタ 112">
            <a:extLst>
              <a:ext uri="{FF2B5EF4-FFF2-40B4-BE49-F238E27FC236}">
                <a16:creationId xmlns:a16="http://schemas.microsoft.com/office/drawing/2014/main" id="{D28CEE64-2106-4F9D-8A85-6A28884519E8}"/>
              </a:ext>
            </a:extLst>
          </p:cNvPr>
          <p:cNvCxnSpPr>
            <a:cxnSpLocks/>
          </p:cNvCxnSpPr>
          <p:nvPr/>
        </p:nvCxnSpPr>
        <p:spPr>
          <a:xfrm>
            <a:off x="6013504" y="4143115"/>
            <a:ext cx="121908" cy="113239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直線コネクタ 113">
            <a:extLst>
              <a:ext uri="{FF2B5EF4-FFF2-40B4-BE49-F238E27FC236}">
                <a16:creationId xmlns:a16="http://schemas.microsoft.com/office/drawing/2014/main" id="{D6C582BC-D309-43A8-8158-D5974EA3A7B2}"/>
              </a:ext>
            </a:extLst>
          </p:cNvPr>
          <p:cNvCxnSpPr>
            <a:cxnSpLocks/>
          </p:cNvCxnSpPr>
          <p:nvPr/>
        </p:nvCxnSpPr>
        <p:spPr>
          <a:xfrm flipV="1">
            <a:off x="6123480" y="4225477"/>
            <a:ext cx="182783" cy="1031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6873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497</TotalTime>
  <Words>319</Words>
  <Application>Microsoft Office PowerPoint</Application>
  <PresentationFormat>画面に合わせる (4:3)</PresentationFormat>
  <Paragraphs>70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Office テーマ</vt:lpstr>
      <vt:lpstr>R6　島尻地区中体連駅伝コース女　　　子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玉城中学校024</dc:creator>
  <cp:lastModifiedBy>山田正策</cp:lastModifiedBy>
  <cp:revision>82</cp:revision>
  <cp:lastPrinted>2024-09-03T11:05:43Z</cp:lastPrinted>
  <dcterms:created xsi:type="dcterms:W3CDTF">2018-03-02T07:47:39Z</dcterms:created>
  <dcterms:modified xsi:type="dcterms:W3CDTF">2025-08-09T02:39:37Z</dcterms:modified>
</cp:coreProperties>
</file>